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50"/>
  </p:notesMasterIdLst>
  <p:sldIdLst>
    <p:sldId id="256" r:id="rId2"/>
    <p:sldId id="257" r:id="rId3"/>
    <p:sldId id="258" r:id="rId4"/>
    <p:sldId id="260" r:id="rId5"/>
    <p:sldId id="262" r:id="rId6"/>
    <p:sldId id="266" r:id="rId7"/>
    <p:sldId id="268" r:id="rId8"/>
    <p:sldId id="269" r:id="rId9"/>
    <p:sldId id="271" r:id="rId10"/>
    <p:sldId id="270" r:id="rId11"/>
    <p:sldId id="272"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Lst>
  <p:sldSz cx="13004800" cy="9753600"/>
  <p:notesSz cx="6858000" cy="9144000"/>
  <p:embeddedFontLst>
    <p:embeddedFont>
      <p:font typeface="Libre Baskerville" panose="020B0604020202020204" charset="0"/>
      <p:regular r:id="rId51"/>
      <p:bold r:id="rId52"/>
      <p:italic r:id="rId53"/>
    </p:embeddedFont>
    <p:embeddedFont>
      <p:font typeface="Belleza" panose="020B0604020202020204" charset="0"/>
      <p:regular r:id="rId54"/>
    </p:embeddedFont>
    <p:embeddedFont>
      <p:font typeface="Helvetica Neue" panose="020B0604020202020204" charset="0"/>
      <p:regular r:id="rId55"/>
      <p:bold r:id="rId56"/>
      <p:italic r:id="rId57"/>
      <p:boldItalic r:id="rId58"/>
    </p:embeddedFont>
    <p:embeddedFont>
      <p:font typeface="Calibri" panose="020F0502020204030204" pitchFamily="34" charset="0"/>
      <p:regular r:id="rId59"/>
      <p:bold r:id="rId60"/>
      <p:italic r:id="rId61"/>
      <p:boldItalic r:id="rId62"/>
    </p:embeddedFont>
    <p:embeddedFont>
      <p:font typeface="Constantia" panose="02030602050306030303" pitchFamily="18"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000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45592B6-1E38-48E8-ACD4-CFCD2A48E6E9}">
  <a:tblStyle styleId="{645592B6-1E38-48E8-ACD4-CFCD2A48E6E9}" styleName="Table_0">
    <a:wholeTbl>
      <a:tcTxStyle b="off" i="off">
        <a:font>
          <a:latin typeface="Hoefler Text"/>
          <a:ea typeface="Hoefler Text"/>
          <a:cs typeface="Hoefler Text"/>
        </a:font>
        <a:srgbClr val="5E5E5E"/>
      </a:tcTxStyle>
      <a:tcStyle>
        <a:tcBdr>
          <a:left>
            <a:ln w="12700" cap="flat" cmpd="sng">
              <a:solidFill>
                <a:srgbClr val="7E8286"/>
              </a:solidFill>
              <a:prstDash val="solid"/>
              <a:round/>
              <a:headEnd type="none" w="sm" len="sm"/>
              <a:tailEnd type="none" w="sm" len="sm"/>
            </a:ln>
          </a:left>
          <a:right>
            <a:ln w="12700" cap="flat" cmpd="sng">
              <a:solidFill>
                <a:srgbClr val="7E8286"/>
              </a:solidFill>
              <a:prstDash val="solid"/>
              <a:round/>
              <a:headEnd type="none" w="sm" len="sm"/>
              <a:tailEnd type="none" w="sm" len="sm"/>
            </a:ln>
          </a:right>
          <a:top>
            <a:ln w="12700" cap="flat" cmpd="sng">
              <a:solidFill>
                <a:srgbClr val="7E8286"/>
              </a:solidFill>
              <a:prstDash val="solid"/>
              <a:round/>
              <a:headEnd type="none" w="sm" len="sm"/>
              <a:tailEnd type="none" w="sm" len="sm"/>
            </a:ln>
          </a:top>
          <a:bottom>
            <a:ln w="12700" cap="flat" cmpd="sng">
              <a:solidFill>
                <a:srgbClr val="7E8286"/>
              </a:solidFill>
              <a:prstDash val="solid"/>
              <a:round/>
              <a:headEnd type="none" w="sm" len="sm"/>
              <a:tailEnd type="none" w="sm" len="sm"/>
            </a:ln>
          </a:bottom>
          <a:insideH>
            <a:ln w="12700" cap="flat" cmpd="sng">
              <a:solidFill>
                <a:srgbClr val="7E8286"/>
              </a:solidFill>
              <a:prstDash val="solid"/>
              <a:round/>
              <a:headEnd type="none" w="sm" len="sm"/>
              <a:tailEnd type="none" w="sm" len="sm"/>
            </a:ln>
          </a:insideH>
          <a:insideV>
            <a:ln w="12700" cap="flat" cmpd="sng">
              <a:solidFill>
                <a:srgbClr val="7E8286"/>
              </a:solidFill>
              <a:prstDash val="solid"/>
              <a:round/>
              <a:headEnd type="none" w="sm" len="sm"/>
              <a:tailEnd type="none" w="sm" len="sm"/>
            </a:ln>
          </a:insideV>
        </a:tcBdr>
        <a:fill>
          <a:solidFill>
            <a:srgbClr val="FFFFFF">
              <a:alpha val="0"/>
            </a:srgbClr>
          </a:solidFill>
        </a:fill>
      </a:tcStyle>
    </a:wholeTbl>
    <a:band1H>
      <a:tcTxStyle/>
      <a:tcStyle>
        <a:tcBdr/>
      </a:tcStyle>
    </a:band1H>
    <a:band2H>
      <a:tcTxStyle b="off" i="off"/>
      <a:tcStyle>
        <a:tcBdr/>
        <a:fill>
          <a:solidFill>
            <a:srgbClr val="C4C1BA">
              <a:alpha val="24705"/>
            </a:srgbClr>
          </a:solidFill>
        </a:fill>
      </a:tcStyle>
    </a:band2H>
    <a:band1V>
      <a:tcTxStyle/>
      <a:tcStyle>
        <a:tcBdr/>
      </a:tcStyle>
    </a:band1V>
    <a:band2V>
      <a:tcTxStyle/>
      <a:tcStyle>
        <a:tcBdr/>
      </a:tcStyle>
    </a:band2V>
    <a:lastCol>
      <a:tcTxStyle/>
      <a:tcStyle>
        <a:tcBdr/>
      </a:tcStyle>
    </a:lastCol>
    <a:firstCol>
      <a:tcTxStyle b="off" i="off">
        <a:font>
          <a:latin typeface="Hoefler Text"/>
          <a:ea typeface="Hoefler Text"/>
          <a:cs typeface="Hoefler Text"/>
        </a:font>
        <a:srgbClr val="5E5E5E"/>
      </a:tcTxStyle>
      <a:tcStyle>
        <a:tcBdr>
          <a:left>
            <a:ln w="12700" cap="flat" cmpd="sng">
              <a:solidFill>
                <a:srgbClr val="7E8286"/>
              </a:solidFill>
              <a:prstDash val="solid"/>
              <a:round/>
              <a:headEnd type="none" w="sm" len="sm"/>
              <a:tailEnd type="none" w="sm" len="sm"/>
            </a:ln>
          </a:left>
          <a:right>
            <a:ln w="12700" cap="flat" cmpd="sng">
              <a:solidFill>
                <a:srgbClr val="7E8286"/>
              </a:solidFill>
              <a:prstDash val="solid"/>
              <a:round/>
              <a:headEnd type="none" w="sm" len="sm"/>
              <a:tailEnd type="none" w="sm" len="sm"/>
            </a:ln>
          </a:right>
          <a:top>
            <a:ln w="12700" cap="flat" cmpd="sng">
              <a:solidFill>
                <a:srgbClr val="7E8286"/>
              </a:solidFill>
              <a:prstDash val="solid"/>
              <a:round/>
              <a:headEnd type="none" w="sm" len="sm"/>
              <a:tailEnd type="none" w="sm" len="sm"/>
            </a:ln>
          </a:top>
          <a:bottom>
            <a:ln w="12700" cap="flat" cmpd="sng">
              <a:solidFill>
                <a:srgbClr val="7E8286"/>
              </a:solidFill>
              <a:prstDash val="solid"/>
              <a:round/>
              <a:headEnd type="none" w="sm" len="sm"/>
              <a:tailEnd type="none" w="sm" len="sm"/>
            </a:ln>
          </a:bottom>
          <a:insideH>
            <a:ln w="12700" cap="flat" cmpd="sng">
              <a:solidFill>
                <a:srgbClr val="7E8286"/>
              </a:solidFill>
              <a:prstDash val="solid"/>
              <a:round/>
              <a:headEnd type="none" w="sm" len="sm"/>
              <a:tailEnd type="none" w="sm" len="sm"/>
            </a:ln>
          </a:insideH>
          <a:insideV>
            <a:ln w="12700" cap="flat" cmpd="sng">
              <a:solidFill>
                <a:srgbClr val="7E8286"/>
              </a:solidFill>
              <a:prstDash val="solid"/>
              <a:round/>
              <a:headEnd type="none" w="sm" len="sm"/>
              <a:tailEnd type="none" w="sm" len="sm"/>
            </a:ln>
          </a:insideV>
        </a:tcBdr>
        <a:fill>
          <a:solidFill>
            <a:srgbClr val="FFFFFF">
              <a:alpha val="0"/>
            </a:srgbClr>
          </a:solidFill>
        </a:fill>
      </a:tcStyle>
    </a:firstCol>
    <a:lastRow>
      <a:tcTxStyle b="off" i="off">
        <a:font>
          <a:latin typeface="Hoefler Text"/>
          <a:ea typeface="Hoefler Text"/>
          <a:cs typeface="Hoefler Text"/>
        </a:font>
        <a:srgbClr val="5E5E5E"/>
      </a:tcTxStyle>
      <a:tcStyle>
        <a:tcBdr>
          <a:left>
            <a:ln w="12700" cap="flat" cmpd="sng">
              <a:solidFill>
                <a:srgbClr val="7E8286"/>
              </a:solidFill>
              <a:prstDash val="solid"/>
              <a:round/>
              <a:headEnd type="none" w="sm" len="sm"/>
              <a:tailEnd type="none" w="sm" len="sm"/>
            </a:ln>
          </a:left>
          <a:right>
            <a:ln w="12700" cap="flat" cmpd="sng">
              <a:solidFill>
                <a:srgbClr val="7E8286"/>
              </a:solidFill>
              <a:prstDash val="solid"/>
              <a:round/>
              <a:headEnd type="none" w="sm" len="sm"/>
              <a:tailEnd type="none" w="sm" len="sm"/>
            </a:ln>
          </a:right>
          <a:top>
            <a:ln w="38100" cap="flat" cmpd="sng">
              <a:solidFill>
                <a:srgbClr val="7E8286"/>
              </a:solidFill>
              <a:prstDash val="solid"/>
              <a:round/>
              <a:headEnd type="none" w="sm" len="sm"/>
              <a:tailEnd type="none" w="sm" len="sm"/>
            </a:ln>
          </a:top>
          <a:bottom>
            <a:ln w="12700" cap="flat" cmpd="sng">
              <a:solidFill>
                <a:srgbClr val="7E8286"/>
              </a:solidFill>
              <a:prstDash val="solid"/>
              <a:round/>
              <a:headEnd type="none" w="sm" len="sm"/>
              <a:tailEnd type="none" w="sm" len="sm"/>
            </a:ln>
          </a:bottom>
          <a:insideH>
            <a:ln w="12700" cap="flat" cmpd="sng">
              <a:solidFill>
                <a:srgbClr val="7E8286"/>
              </a:solidFill>
              <a:prstDash val="solid"/>
              <a:round/>
              <a:headEnd type="none" w="sm" len="sm"/>
              <a:tailEnd type="none" w="sm" len="sm"/>
            </a:ln>
          </a:insideH>
          <a:insideV>
            <a:ln w="12700" cap="flat" cmpd="sng">
              <a:solidFill>
                <a:srgbClr val="7E8286"/>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ff" i="off">
        <a:font>
          <a:latin typeface="Hoefler Text"/>
          <a:ea typeface="Hoefler Text"/>
          <a:cs typeface="Hoefler Text"/>
        </a:font>
        <a:srgbClr val="5E5E5E"/>
      </a:tcTxStyle>
      <a:tcStyle>
        <a:tcBdr>
          <a:left>
            <a:ln w="12700" cap="flat" cmpd="sng">
              <a:solidFill>
                <a:srgbClr val="7E8286"/>
              </a:solidFill>
              <a:prstDash val="solid"/>
              <a:round/>
              <a:headEnd type="none" w="sm" len="sm"/>
              <a:tailEnd type="none" w="sm" len="sm"/>
            </a:ln>
          </a:left>
          <a:right>
            <a:ln w="12700" cap="flat" cmpd="sng">
              <a:solidFill>
                <a:srgbClr val="7E8286"/>
              </a:solidFill>
              <a:prstDash val="solid"/>
              <a:round/>
              <a:headEnd type="none" w="sm" len="sm"/>
              <a:tailEnd type="none" w="sm" len="sm"/>
            </a:ln>
          </a:right>
          <a:top>
            <a:ln w="12700" cap="flat" cmpd="sng">
              <a:solidFill>
                <a:srgbClr val="7E8286"/>
              </a:solidFill>
              <a:prstDash val="solid"/>
              <a:round/>
              <a:headEnd type="none" w="sm" len="sm"/>
              <a:tailEnd type="none" w="sm" len="sm"/>
            </a:ln>
          </a:top>
          <a:bottom>
            <a:ln w="12700" cap="flat" cmpd="sng">
              <a:solidFill>
                <a:srgbClr val="7E8286"/>
              </a:solidFill>
              <a:prstDash val="solid"/>
              <a:round/>
              <a:headEnd type="none" w="sm" len="sm"/>
              <a:tailEnd type="none" w="sm" len="sm"/>
            </a:ln>
          </a:bottom>
          <a:insideH>
            <a:ln w="12700" cap="flat" cmpd="sng">
              <a:solidFill>
                <a:srgbClr val="7E8286"/>
              </a:solidFill>
              <a:prstDash val="solid"/>
              <a:round/>
              <a:headEnd type="none" w="sm" len="sm"/>
              <a:tailEnd type="none" w="sm" len="sm"/>
            </a:ln>
          </a:insideH>
          <a:insideV>
            <a:ln w="12700" cap="flat" cmpd="sng">
              <a:solidFill>
                <a:srgbClr val="7E8286"/>
              </a:solidFill>
              <a:prstDash val="solid"/>
              <a:round/>
              <a:headEnd type="none" w="sm" len="sm"/>
              <a:tailEnd type="none" w="sm" len="sm"/>
            </a:ln>
          </a:insideV>
        </a:tcBdr>
        <a:fill>
          <a:solidFill>
            <a:srgbClr val="FFFFFF">
              <a:alpha val="0"/>
            </a:srgbClr>
          </a:solidFill>
        </a:fill>
      </a:tcStyle>
    </a:firstRow>
    <a:neCell>
      <a:tcTxStyle/>
      <a:tcStyle>
        <a:tcBdr/>
      </a:tcStyle>
    </a:neCell>
    <a:nwCell>
      <a:tcTxStyle/>
      <a:tcStyle>
        <a:tcBdr/>
      </a:tcStyle>
    </a:nwCell>
  </a:tblStyle>
  <a:tblStyle styleId="{826D3B8A-0281-45CD-AF16-AA0C86E53272}" styleName="Table_1">
    <a:wholeTbl>
      <a:tcTxStyle b="off" i="off">
        <a:font>
          <a:latin typeface="Hoefler Text"/>
          <a:ea typeface="Hoefler Text"/>
          <a:cs typeface="Hoefler Text"/>
        </a:font>
        <a:srgbClr val="5E5E5E"/>
      </a:tcTxStyle>
      <a:tcStyle>
        <a:tcBdr>
          <a:left>
            <a:ln w="12700" cap="flat" cmpd="sng">
              <a:solidFill>
                <a:srgbClr val="344751"/>
              </a:solidFill>
              <a:prstDash val="solid"/>
              <a:round/>
              <a:headEnd type="none" w="sm" len="sm"/>
              <a:tailEnd type="none" w="sm" len="sm"/>
            </a:ln>
          </a:left>
          <a:right>
            <a:ln w="12700" cap="flat" cmpd="sng">
              <a:solidFill>
                <a:srgbClr val="344751"/>
              </a:solidFill>
              <a:prstDash val="solid"/>
              <a:round/>
              <a:headEnd type="none" w="sm" len="sm"/>
              <a:tailEnd type="none" w="sm" len="sm"/>
            </a:ln>
          </a:right>
          <a:top>
            <a:ln w="12700" cap="flat" cmpd="sng">
              <a:solidFill>
                <a:srgbClr val="344751"/>
              </a:solidFill>
              <a:prstDash val="solid"/>
              <a:round/>
              <a:headEnd type="none" w="sm" len="sm"/>
              <a:tailEnd type="none" w="sm" len="sm"/>
            </a:ln>
          </a:top>
          <a:bottom>
            <a:ln w="12700" cap="flat" cmpd="sng">
              <a:solidFill>
                <a:srgbClr val="344751"/>
              </a:solidFill>
              <a:prstDash val="solid"/>
              <a:round/>
              <a:headEnd type="none" w="sm" len="sm"/>
              <a:tailEnd type="none" w="sm" len="sm"/>
            </a:ln>
          </a:bottom>
          <a:insideH>
            <a:ln w="12700" cap="flat" cmpd="sng">
              <a:solidFill>
                <a:srgbClr val="344751"/>
              </a:solidFill>
              <a:prstDash val="solid"/>
              <a:round/>
              <a:headEnd type="none" w="sm" len="sm"/>
              <a:tailEnd type="none" w="sm" len="sm"/>
            </a:ln>
          </a:insideH>
          <a:insideV>
            <a:ln w="12700" cap="flat" cmpd="sng">
              <a:solidFill>
                <a:srgbClr val="344751"/>
              </a:solidFill>
              <a:prstDash val="solid"/>
              <a:round/>
              <a:headEnd type="none" w="sm" len="sm"/>
              <a:tailEnd type="none" w="sm" len="sm"/>
            </a:ln>
          </a:insideV>
        </a:tcBdr>
        <a:fill>
          <a:solidFill>
            <a:srgbClr val="FFFFFF">
              <a:alpha val="0"/>
            </a:srgbClr>
          </a:solidFill>
        </a:fill>
      </a:tcStyle>
    </a:wholeTbl>
    <a:band1H>
      <a:tcTxStyle/>
      <a:tcStyle>
        <a:tcBdr/>
      </a:tcStyle>
    </a:band1H>
    <a:band2H>
      <a:tcTxStyle b="off" i="off"/>
      <a:tcStyle>
        <a:tcBdr/>
        <a:fill>
          <a:solidFill>
            <a:srgbClr val="E1E0DA"/>
          </a:solidFill>
        </a:fill>
      </a:tcStyle>
    </a:band2H>
    <a:band1V>
      <a:tcTxStyle/>
      <a:tcStyle>
        <a:tcBdr/>
      </a:tcStyle>
    </a:band1V>
    <a:band2V>
      <a:tcTxStyle/>
      <a:tcStyle>
        <a:tcBdr/>
      </a:tcStyle>
    </a:band2V>
    <a:lastCol>
      <a:tcTxStyle/>
      <a:tcStyle>
        <a:tcBdr/>
      </a:tcStyle>
    </a:lastCol>
    <a:firstCol>
      <a:tcTxStyle b="off" i="off">
        <a:font>
          <a:latin typeface="Hoefler Text"/>
          <a:ea typeface="Hoefler Text"/>
          <a:cs typeface="Hoefler Text"/>
        </a:font>
        <a:srgbClr val="FFFFFF"/>
      </a:tcTxStyle>
      <a:tcStyle>
        <a:tcBdr>
          <a:left>
            <a:ln w="12700" cap="flat" cmpd="sng">
              <a:solidFill>
                <a:srgbClr val="344751"/>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rgbClr val="344751"/>
              </a:solidFill>
              <a:prstDash val="solid"/>
              <a:round/>
              <a:headEnd type="none" w="sm" len="sm"/>
              <a:tailEnd type="none" w="sm" len="sm"/>
            </a:ln>
          </a:top>
          <a:bottom>
            <a:ln w="12700" cap="flat" cmpd="sng">
              <a:solidFill>
                <a:srgbClr val="344751"/>
              </a:solidFill>
              <a:prstDash val="solid"/>
              <a:round/>
              <a:headEnd type="none" w="sm" len="sm"/>
              <a:tailEnd type="none" w="sm" len="sm"/>
            </a:ln>
          </a:bottom>
          <a:insideH>
            <a:ln w="12700" cap="flat" cmpd="sng">
              <a:solidFill>
                <a:srgbClr val="34475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979E9E"/>
          </a:solidFill>
        </a:fill>
      </a:tcStyle>
    </a:firstCol>
    <a:lastRow>
      <a:tcTxStyle b="off" i="off">
        <a:font>
          <a:latin typeface="Hoefler Text"/>
          <a:ea typeface="Hoefler Text"/>
          <a:cs typeface="Hoefler Text"/>
        </a:font>
        <a:srgbClr val="FFFFFF"/>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12700" cap="flat" cmpd="sng">
              <a:solidFill>
                <a:srgbClr val="34475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5D7583"/>
          </a:solidFill>
        </a:fill>
      </a:tcStyle>
    </a:lastRow>
    <a:seCell>
      <a:tcTxStyle/>
      <a:tcStyle>
        <a:tcBdr/>
      </a:tcStyle>
    </a:seCell>
    <a:swCell>
      <a:tcTxStyle/>
      <a:tcStyle>
        <a:tcBdr/>
      </a:tcStyle>
    </a:swCell>
    <a:firstRow>
      <a:tcTxStyle b="off" i="off">
        <a:font>
          <a:latin typeface="Hoefler Text"/>
          <a:ea typeface="Hoefler Text"/>
          <a:cs typeface="Hoefler Text"/>
        </a:font>
        <a:srgbClr val="FFFFFF"/>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rgbClr val="344751"/>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5D758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128" y="36"/>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font" Target="fonts/font13.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61"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9065236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 name="Google Shape;5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415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b15765ad6_3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b15765ad6_3_5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0076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5b15765ad6_3_6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5b15765ad6_3_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6447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b15765ad6_3_7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g5b15765ad6_3_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1116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b15765ad6_3_7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5b15765ad6_3_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3198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b15765ad6_3_8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g5b15765ad6_3_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5472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5b15765ad6_3_9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g5b15765ad6_3_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3520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5b15765ad6_3_9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g5b15765ad6_3_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970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5b15765ad6_3_10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g5b15765ad6_3_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2755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b15765ad6_3_10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g5b15765ad6_3_1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6168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b15765ad6_3_1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g5b15765ad6_3_1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9218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5b1faf6991_2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5b1faf6991_2_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9406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5b15765ad6_3_1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g5b15765ad6_3_1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1792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5b15765ad6_3_1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5b15765ad6_3_1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5439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5b15765ad6_3_1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g5b15765ad6_3_1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2891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5b15765ad6_3_13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g5b15765ad6_3_1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1824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b15765ad6_3_14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g5b15765ad6_3_1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5852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5b15765ad6_3_14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g5b15765ad6_3_1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45760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40904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0527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03969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1408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51347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5b15765ac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5b15765ac7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00665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38835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59884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54343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12743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14935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6845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99344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8932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1779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5b15765ac7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5b15765ac7_0_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75350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99933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6908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09833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1382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8630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06551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3648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93476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1538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5b15765ad6_3_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g5b15765ad6_3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4765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5b15765ad6_3_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g5b15765ad6_3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7757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b15765ad6_3_3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g5b15765ad6_3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8931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5b15765ad6_3_4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g5b15765ad6_3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1456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5b15765ad6_3_5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g5b15765ad6_3_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8150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mp; Sub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787400" y="1511300"/>
            <a:ext cx="11430000" cy="3810000"/>
          </a:xfrm>
          <a:prstGeom prst="rect">
            <a:avLst/>
          </a:prstGeom>
          <a:noFill/>
          <a:ln>
            <a:noFill/>
          </a:ln>
        </p:spPr>
        <p:txBody>
          <a:bodyPr spcFirstLastPara="1" wrap="square" lIns="50800" tIns="50800" rIns="50800" bIns="50800" anchor="b" anchorCtr="0"/>
          <a:lstStyle>
            <a:lvl1pPr lvl="0" algn="ctr">
              <a:lnSpc>
                <a:spcPct val="100000"/>
              </a:lnSpc>
              <a:spcBef>
                <a:spcPts val="0"/>
              </a:spcBef>
              <a:spcAft>
                <a:spcPts val="0"/>
              </a:spcAft>
              <a:buClr>
                <a:srgbClr val="276D6D"/>
              </a:buClr>
              <a:buSzPts val="7800"/>
              <a:buFont typeface="Libre Baskerville"/>
              <a:buNone/>
              <a:defRPr>
                <a:solidFill>
                  <a:srgbClr val="276D6D"/>
                </a:solidFill>
              </a:defRPr>
            </a:lvl1pPr>
            <a:lvl2pPr lvl="1" algn="ctr">
              <a:lnSpc>
                <a:spcPct val="100000"/>
              </a:lnSpc>
              <a:spcBef>
                <a:spcPts val="0"/>
              </a:spcBef>
              <a:spcAft>
                <a:spcPts val="0"/>
              </a:spcAft>
              <a:buClr>
                <a:srgbClr val="767367"/>
              </a:buClr>
              <a:buSzPts val="1800"/>
              <a:buNone/>
              <a:defRPr/>
            </a:lvl2pPr>
            <a:lvl3pPr lvl="2" algn="ctr">
              <a:lnSpc>
                <a:spcPct val="100000"/>
              </a:lnSpc>
              <a:spcBef>
                <a:spcPts val="0"/>
              </a:spcBef>
              <a:spcAft>
                <a:spcPts val="0"/>
              </a:spcAft>
              <a:buClr>
                <a:srgbClr val="767367"/>
              </a:buClr>
              <a:buSzPts val="1800"/>
              <a:buNone/>
              <a:defRPr/>
            </a:lvl3pPr>
            <a:lvl4pPr lvl="3" algn="ctr">
              <a:lnSpc>
                <a:spcPct val="100000"/>
              </a:lnSpc>
              <a:spcBef>
                <a:spcPts val="0"/>
              </a:spcBef>
              <a:spcAft>
                <a:spcPts val="0"/>
              </a:spcAft>
              <a:buClr>
                <a:srgbClr val="767367"/>
              </a:buClr>
              <a:buSzPts val="1800"/>
              <a:buNone/>
              <a:defRPr/>
            </a:lvl4pPr>
            <a:lvl5pPr lvl="4" algn="ctr">
              <a:lnSpc>
                <a:spcPct val="100000"/>
              </a:lnSpc>
              <a:spcBef>
                <a:spcPts val="0"/>
              </a:spcBef>
              <a:spcAft>
                <a:spcPts val="0"/>
              </a:spcAft>
              <a:buClr>
                <a:srgbClr val="767367"/>
              </a:buClr>
              <a:buSzPts val="1800"/>
              <a:buNone/>
              <a:defRPr/>
            </a:lvl5pPr>
            <a:lvl6pPr lvl="5" algn="ctr">
              <a:lnSpc>
                <a:spcPct val="100000"/>
              </a:lnSpc>
              <a:spcBef>
                <a:spcPts val="0"/>
              </a:spcBef>
              <a:spcAft>
                <a:spcPts val="0"/>
              </a:spcAft>
              <a:buClr>
                <a:srgbClr val="767367"/>
              </a:buClr>
              <a:buSzPts val="1800"/>
              <a:buNone/>
              <a:defRPr/>
            </a:lvl6pPr>
            <a:lvl7pPr lvl="6" algn="ctr">
              <a:lnSpc>
                <a:spcPct val="100000"/>
              </a:lnSpc>
              <a:spcBef>
                <a:spcPts val="0"/>
              </a:spcBef>
              <a:spcAft>
                <a:spcPts val="0"/>
              </a:spcAft>
              <a:buClr>
                <a:srgbClr val="767367"/>
              </a:buClr>
              <a:buSzPts val="1800"/>
              <a:buNone/>
              <a:defRPr/>
            </a:lvl7pPr>
            <a:lvl8pPr lvl="7" algn="ctr">
              <a:lnSpc>
                <a:spcPct val="100000"/>
              </a:lnSpc>
              <a:spcBef>
                <a:spcPts val="0"/>
              </a:spcBef>
              <a:spcAft>
                <a:spcPts val="0"/>
              </a:spcAft>
              <a:buClr>
                <a:srgbClr val="767367"/>
              </a:buClr>
              <a:buSzPts val="1800"/>
              <a:buNone/>
              <a:defRPr/>
            </a:lvl8pPr>
            <a:lvl9pPr lvl="8" algn="ctr">
              <a:lnSpc>
                <a:spcPct val="100000"/>
              </a:lnSpc>
              <a:spcBef>
                <a:spcPts val="0"/>
              </a:spcBef>
              <a:spcAft>
                <a:spcPts val="0"/>
              </a:spcAft>
              <a:buClr>
                <a:srgbClr val="767367"/>
              </a:buClr>
              <a:buSzPts val="1800"/>
              <a:buNone/>
              <a:defRPr/>
            </a:lvl9pPr>
          </a:lstStyle>
          <a:p>
            <a:endParaRPr/>
          </a:p>
        </p:txBody>
      </p:sp>
      <p:sp>
        <p:nvSpPr>
          <p:cNvPr id="11" name="Google Shape;11;p2"/>
          <p:cNvSpPr txBox="1">
            <a:spLocks noGrp="1"/>
          </p:cNvSpPr>
          <p:nvPr>
            <p:ph type="body" idx="1"/>
          </p:nvPr>
        </p:nvSpPr>
        <p:spPr>
          <a:xfrm>
            <a:off x="787400" y="5308600"/>
            <a:ext cx="11430000" cy="1447800"/>
          </a:xfrm>
          <a:prstGeom prst="rect">
            <a:avLst/>
          </a:prstGeom>
          <a:noFill/>
          <a:ln>
            <a:noFill/>
          </a:ln>
        </p:spPr>
        <p:txBody>
          <a:bodyPr spcFirstLastPara="1" wrap="square" lIns="50800" tIns="50800" rIns="50800" bIns="50800" anchor="t" anchorCtr="0"/>
          <a:lstStyle>
            <a:lvl1pPr marL="457200" lvl="0" indent="-228600" algn="ctr">
              <a:lnSpc>
                <a:spcPct val="100000"/>
              </a:lnSpc>
              <a:spcBef>
                <a:spcPts val="0"/>
              </a:spcBef>
              <a:spcAft>
                <a:spcPts val="0"/>
              </a:spcAft>
              <a:buClr>
                <a:srgbClr val="5E5E5E"/>
              </a:buClr>
              <a:buSzPts val="4000"/>
              <a:buFont typeface="Arial"/>
              <a:buNone/>
              <a:defRPr sz="4000"/>
            </a:lvl1pPr>
            <a:lvl2pPr marL="914400" lvl="1" indent="-228600" algn="ctr">
              <a:lnSpc>
                <a:spcPct val="100000"/>
              </a:lnSpc>
              <a:spcBef>
                <a:spcPts val="0"/>
              </a:spcBef>
              <a:spcAft>
                <a:spcPts val="0"/>
              </a:spcAft>
              <a:buClr>
                <a:srgbClr val="5E5E5E"/>
              </a:buClr>
              <a:buSzPts val="4000"/>
              <a:buFont typeface="Arial"/>
              <a:buNone/>
              <a:defRPr sz="4000"/>
            </a:lvl2pPr>
            <a:lvl3pPr marL="1371600" lvl="2" indent="-228600" algn="ctr">
              <a:lnSpc>
                <a:spcPct val="100000"/>
              </a:lnSpc>
              <a:spcBef>
                <a:spcPts val="0"/>
              </a:spcBef>
              <a:spcAft>
                <a:spcPts val="0"/>
              </a:spcAft>
              <a:buClr>
                <a:srgbClr val="5E5E5E"/>
              </a:buClr>
              <a:buSzPts val="4000"/>
              <a:buFont typeface="Arial"/>
              <a:buNone/>
              <a:defRPr sz="4000"/>
            </a:lvl3pPr>
            <a:lvl4pPr marL="1828800" lvl="3" indent="-228600" algn="ctr">
              <a:lnSpc>
                <a:spcPct val="100000"/>
              </a:lnSpc>
              <a:spcBef>
                <a:spcPts val="0"/>
              </a:spcBef>
              <a:spcAft>
                <a:spcPts val="0"/>
              </a:spcAft>
              <a:buClr>
                <a:srgbClr val="5E5E5E"/>
              </a:buClr>
              <a:buSzPts val="4000"/>
              <a:buFont typeface="Arial"/>
              <a:buNone/>
              <a:defRPr sz="4000"/>
            </a:lvl4pPr>
            <a:lvl5pPr marL="2286000" lvl="4" indent="-228600" algn="ctr">
              <a:lnSpc>
                <a:spcPct val="100000"/>
              </a:lnSpc>
              <a:spcBef>
                <a:spcPts val="0"/>
              </a:spcBef>
              <a:spcAft>
                <a:spcPts val="0"/>
              </a:spcAft>
              <a:buClr>
                <a:srgbClr val="5E5E5E"/>
              </a:buClr>
              <a:buSzPts val="4000"/>
              <a:buFont typeface="Arial"/>
              <a:buNone/>
              <a:defRPr sz="4000"/>
            </a:lvl5pPr>
            <a:lvl6pPr marL="2743200" lvl="5" indent="-285750" algn="l">
              <a:lnSpc>
                <a:spcPct val="100000"/>
              </a:lnSpc>
              <a:spcBef>
                <a:spcPts val="3600"/>
              </a:spcBef>
              <a:spcAft>
                <a:spcPts val="0"/>
              </a:spcAft>
              <a:buClr>
                <a:srgbClr val="5E5E5E"/>
              </a:buClr>
              <a:buSzPts val="900"/>
              <a:buChar char="•"/>
              <a:defRPr/>
            </a:lvl6pPr>
            <a:lvl7pPr marL="3200400" lvl="6" indent="-285750" algn="l">
              <a:lnSpc>
                <a:spcPct val="100000"/>
              </a:lnSpc>
              <a:spcBef>
                <a:spcPts val="3600"/>
              </a:spcBef>
              <a:spcAft>
                <a:spcPts val="0"/>
              </a:spcAft>
              <a:buClr>
                <a:srgbClr val="5E5E5E"/>
              </a:buClr>
              <a:buSzPts val="900"/>
              <a:buChar char="•"/>
              <a:defRPr/>
            </a:lvl7pPr>
            <a:lvl8pPr marL="3657600" lvl="7" indent="-285750" algn="l">
              <a:lnSpc>
                <a:spcPct val="100000"/>
              </a:lnSpc>
              <a:spcBef>
                <a:spcPts val="3600"/>
              </a:spcBef>
              <a:spcAft>
                <a:spcPts val="0"/>
              </a:spcAft>
              <a:buClr>
                <a:srgbClr val="5E5E5E"/>
              </a:buClr>
              <a:buSzPts val="900"/>
              <a:buChar char="•"/>
              <a:defRPr/>
            </a:lvl8pPr>
            <a:lvl9pPr marL="4114800" lvl="8" indent="-285750" algn="l">
              <a:lnSpc>
                <a:spcPct val="100000"/>
              </a:lnSpc>
              <a:spcBef>
                <a:spcPts val="3600"/>
              </a:spcBef>
              <a:spcAft>
                <a:spcPts val="0"/>
              </a:spcAft>
              <a:buClr>
                <a:srgbClr val="5E5E5E"/>
              </a:buClr>
              <a:buSzPts val="900"/>
              <a:buChar char="•"/>
              <a:defRPr/>
            </a:lvl9pPr>
          </a:lstStyle>
          <a:p>
            <a:endParaRPr/>
          </a:p>
        </p:txBody>
      </p:sp>
      <p:sp>
        <p:nvSpPr>
          <p:cNvPr id="12" name="Google Shape;12;p2"/>
          <p:cNvSpPr txBox="1">
            <a:spLocks noGrp="1"/>
          </p:cNvSpPr>
          <p:nvPr>
            <p:ph type="sldNum" idx="12"/>
          </p:nvPr>
        </p:nvSpPr>
        <p:spPr>
          <a:xfrm>
            <a:off x="6302692" y="9131300"/>
            <a:ext cx="386716" cy="431800"/>
          </a:xfrm>
          <a:prstGeom prst="rect">
            <a:avLst/>
          </a:prstGeom>
          <a:noFill/>
          <a:ln>
            <a:noFill/>
          </a:ln>
        </p:spPr>
        <p:txBody>
          <a:bodyPr spcFirstLastPara="1" wrap="square" lIns="50800" tIns="50800" rIns="50800" bIns="50800" anchor="t" anchorCtr="0">
            <a:noAutofit/>
          </a:bodyPr>
          <a:lstStyle>
            <a:lvl1pPr marL="0" marR="0" lvl="0" indent="0" algn="ctr">
              <a:lnSpc>
                <a:spcPct val="100000"/>
              </a:lnSpc>
              <a:spcBef>
                <a:spcPts val="0"/>
              </a:spcBef>
              <a:spcAft>
                <a:spcPts val="0"/>
              </a:spcAft>
              <a:buClr>
                <a:srgbClr val="FFFFFF"/>
              </a:buClr>
              <a:buSzPts val="2200"/>
              <a:buFont typeface="Arial"/>
              <a:buNone/>
              <a:defRPr>
                <a:solidFill>
                  <a:srgbClr val="FFFFFF"/>
                </a:solidFill>
              </a:defRPr>
            </a:lvl1pPr>
            <a:lvl2pPr marL="0" marR="0" lvl="1" indent="0" algn="ctr">
              <a:lnSpc>
                <a:spcPct val="100000"/>
              </a:lnSpc>
              <a:spcBef>
                <a:spcPts val="0"/>
              </a:spcBef>
              <a:spcAft>
                <a:spcPts val="0"/>
              </a:spcAft>
              <a:buClr>
                <a:srgbClr val="FFFFFF"/>
              </a:buClr>
              <a:buSzPts val="2200"/>
              <a:buFont typeface="Arial"/>
              <a:buNone/>
              <a:defRPr>
                <a:solidFill>
                  <a:srgbClr val="FFFFFF"/>
                </a:solidFill>
              </a:defRPr>
            </a:lvl2pPr>
            <a:lvl3pPr marL="0" marR="0" lvl="2" indent="0" algn="ctr">
              <a:lnSpc>
                <a:spcPct val="100000"/>
              </a:lnSpc>
              <a:spcBef>
                <a:spcPts val="0"/>
              </a:spcBef>
              <a:spcAft>
                <a:spcPts val="0"/>
              </a:spcAft>
              <a:buClr>
                <a:srgbClr val="FFFFFF"/>
              </a:buClr>
              <a:buSzPts val="2200"/>
              <a:buFont typeface="Arial"/>
              <a:buNone/>
              <a:defRPr>
                <a:solidFill>
                  <a:srgbClr val="FFFFFF"/>
                </a:solidFill>
              </a:defRPr>
            </a:lvl3pPr>
            <a:lvl4pPr marL="0" marR="0" lvl="3" indent="0" algn="ctr">
              <a:lnSpc>
                <a:spcPct val="100000"/>
              </a:lnSpc>
              <a:spcBef>
                <a:spcPts val="0"/>
              </a:spcBef>
              <a:spcAft>
                <a:spcPts val="0"/>
              </a:spcAft>
              <a:buClr>
                <a:srgbClr val="FFFFFF"/>
              </a:buClr>
              <a:buSzPts val="2200"/>
              <a:buFont typeface="Arial"/>
              <a:buNone/>
              <a:defRPr>
                <a:solidFill>
                  <a:srgbClr val="FFFFFF"/>
                </a:solidFill>
              </a:defRPr>
            </a:lvl4pPr>
            <a:lvl5pPr marL="0" marR="0" lvl="4" indent="0" algn="ctr">
              <a:lnSpc>
                <a:spcPct val="100000"/>
              </a:lnSpc>
              <a:spcBef>
                <a:spcPts val="0"/>
              </a:spcBef>
              <a:spcAft>
                <a:spcPts val="0"/>
              </a:spcAft>
              <a:buClr>
                <a:srgbClr val="FFFFFF"/>
              </a:buClr>
              <a:buSzPts val="2200"/>
              <a:buFont typeface="Arial"/>
              <a:buNone/>
              <a:defRPr>
                <a:solidFill>
                  <a:srgbClr val="FFFFFF"/>
                </a:solidFill>
              </a:defRPr>
            </a:lvl5pPr>
            <a:lvl6pPr marL="0" marR="0" lvl="5" indent="0" algn="ctr">
              <a:lnSpc>
                <a:spcPct val="100000"/>
              </a:lnSpc>
              <a:spcBef>
                <a:spcPts val="0"/>
              </a:spcBef>
              <a:spcAft>
                <a:spcPts val="0"/>
              </a:spcAft>
              <a:buClr>
                <a:srgbClr val="FFFFFF"/>
              </a:buClr>
              <a:buSzPts val="2200"/>
              <a:buFont typeface="Arial"/>
              <a:buNone/>
              <a:defRPr>
                <a:solidFill>
                  <a:srgbClr val="FFFFFF"/>
                </a:solidFill>
              </a:defRPr>
            </a:lvl6pPr>
            <a:lvl7pPr marL="0" marR="0" lvl="6" indent="0" algn="ctr">
              <a:lnSpc>
                <a:spcPct val="100000"/>
              </a:lnSpc>
              <a:spcBef>
                <a:spcPts val="0"/>
              </a:spcBef>
              <a:spcAft>
                <a:spcPts val="0"/>
              </a:spcAft>
              <a:buClr>
                <a:srgbClr val="FFFFFF"/>
              </a:buClr>
              <a:buSzPts val="2200"/>
              <a:buFont typeface="Arial"/>
              <a:buNone/>
              <a:defRPr>
                <a:solidFill>
                  <a:srgbClr val="FFFFFF"/>
                </a:solidFill>
              </a:defRPr>
            </a:lvl7pPr>
            <a:lvl8pPr marL="0" marR="0" lvl="7" indent="0" algn="ctr">
              <a:lnSpc>
                <a:spcPct val="100000"/>
              </a:lnSpc>
              <a:spcBef>
                <a:spcPts val="0"/>
              </a:spcBef>
              <a:spcAft>
                <a:spcPts val="0"/>
              </a:spcAft>
              <a:buClr>
                <a:srgbClr val="FFFFFF"/>
              </a:buClr>
              <a:buSzPts val="2200"/>
              <a:buFont typeface="Arial"/>
              <a:buNone/>
              <a:defRPr>
                <a:solidFill>
                  <a:srgbClr val="FFFFFF"/>
                </a:solidFill>
              </a:defRPr>
            </a:lvl8pPr>
            <a:lvl9pPr marL="0" marR="0" lvl="8" indent="0" algn="ctr">
              <a:lnSpc>
                <a:spcPct val="100000"/>
              </a:lnSpc>
              <a:spcBef>
                <a:spcPts val="0"/>
              </a:spcBef>
              <a:spcAft>
                <a:spcPts val="0"/>
              </a:spcAft>
              <a:buClr>
                <a:srgbClr val="FFFFFF"/>
              </a:buClr>
              <a:buSzPts val="2200"/>
              <a:buFont typeface="Arial"/>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solidFill>
                <a:srgbClr val="5E5E5E"/>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47" name="Google Shape;47;p11"/>
          <p:cNvSpPr txBox="1">
            <a:spLocks noGrp="1"/>
          </p:cNvSpPr>
          <p:nvPr>
            <p:ph type="body" idx="1"/>
          </p:nvPr>
        </p:nvSpPr>
        <p:spPr>
          <a:xfrm>
            <a:off x="1270000" y="6362700"/>
            <a:ext cx="10464800" cy="533400"/>
          </a:xfrm>
          <a:prstGeom prst="rect">
            <a:avLst/>
          </a:prstGeom>
          <a:noFill/>
          <a:ln>
            <a:noFill/>
          </a:ln>
        </p:spPr>
        <p:txBody>
          <a:bodyPr spcFirstLastPara="1" wrap="square" lIns="50800" tIns="50800" rIns="50800" bIns="50800" anchor="t" anchorCtr="0"/>
          <a:lstStyle>
            <a:lvl1pPr marL="457200" lvl="0" indent="-228600" algn="ctr">
              <a:lnSpc>
                <a:spcPct val="100000"/>
              </a:lnSpc>
              <a:spcBef>
                <a:spcPts val="0"/>
              </a:spcBef>
              <a:spcAft>
                <a:spcPts val="0"/>
              </a:spcAft>
              <a:buClr>
                <a:srgbClr val="5E5E5E"/>
              </a:buClr>
              <a:buSzPts val="2800"/>
              <a:buFont typeface="Arial"/>
              <a:buNone/>
              <a:defRPr sz="2800" i="1"/>
            </a:lvl1pPr>
            <a:lvl2pPr marL="914400" lvl="1" indent="-285750" algn="l">
              <a:lnSpc>
                <a:spcPct val="100000"/>
              </a:lnSpc>
              <a:spcBef>
                <a:spcPts val="3600"/>
              </a:spcBef>
              <a:spcAft>
                <a:spcPts val="0"/>
              </a:spcAft>
              <a:buClr>
                <a:srgbClr val="5E5E5E"/>
              </a:buClr>
              <a:buSzPts val="900"/>
              <a:buChar char="•"/>
              <a:defRPr/>
            </a:lvl2pPr>
            <a:lvl3pPr marL="1371600" lvl="2" indent="-285750" algn="l">
              <a:lnSpc>
                <a:spcPct val="100000"/>
              </a:lnSpc>
              <a:spcBef>
                <a:spcPts val="3600"/>
              </a:spcBef>
              <a:spcAft>
                <a:spcPts val="0"/>
              </a:spcAft>
              <a:buClr>
                <a:srgbClr val="5E5E5E"/>
              </a:buClr>
              <a:buSzPts val="900"/>
              <a:buChar char="•"/>
              <a:defRPr/>
            </a:lvl3pPr>
            <a:lvl4pPr marL="1828800" lvl="3" indent="-285750" algn="l">
              <a:lnSpc>
                <a:spcPct val="100000"/>
              </a:lnSpc>
              <a:spcBef>
                <a:spcPts val="3600"/>
              </a:spcBef>
              <a:spcAft>
                <a:spcPts val="0"/>
              </a:spcAft>
              <a:buClr>
                <a:srgbClr val="5E5E5E"/>
              </a:buClr>
              <a:buSzPts val="900"/>
              <a:buChar char="•"/>
              <a:defRPr/>
            </a:lvl4pPr>
            <a:lvl5pPr marL="2286000" lvl="4" indent="-285750" algn="l">
              <a:lnSpc>
                <a:spcPct val="100000"/>
              </a:lnSpc>
              <a:spcBef>
                <a:spcPts val="3600"/>
              </a:spcBef>
              <a:spcAft>
                <a:spcPts val="0"/>
              </a:spcAft>
              <a:buClr>
                <a:srgbClr val="5E5E5E"/>
              </a:buClr>
              <a:buSzPts val="900"/>
              <a:buChar char="•"/>
              <a:defRPr/>
            </a:lvl5pPr>
            <a:lvl6pPr marL="2743200" lvl="5" indent="-285750" algn="l">
              <a:lnSpc>
                <a:spcPct val="100000"/>
              </a:lnSpc>
              <a:spcBef>
                <a:spcPts val="3600"/>
              </a:spcBef>
              <a:spcAft>
                <a:spcPts val="0"/>
              </a:spcAft>
              <a:buClr>
                <a:srgbClr val="5E5E5E"/>
              </a:buClr>
              <a:buSzPts val="900"/>
              <a:buChar char="•"/>
              <a:defRPr/>
            </a:lvl6pPr>
            <a:lvl7pPr marL="3200400" lvl="6" indent="-285750" algn="l">
              <a:lnSpc>
                <a:spcPct val="100000"/>
              </a:lnSpc>
              <a:spcBef>
                <a:spcPts val="3600"/>
              </a:spcBef>
              <a:spcAft>
                <a:spcPts val="0"/>
              </a:spcAft>
              <a:buClr>
                <a:srgbClr val="5E5E5E"/>
              </a:buClr>
              <a:buSzPts val="900"/>
              <a:buChar char="•"/>
              <a:defRPr/>
            </a:lvl7pPr>
            <a:lvl8pPr marL="3657600" lvl="7" indent="-285750" algn="l">
              <a:lnSpc>
                <a:spcPct val="100000"/>
              </a:lnSpc>
              <a:spcBef>
                <a:spcPts val="3600"/>
              </a:spcBef>
              <a:spcAft>
                <a:spcPts val="0"/>
              </a:spcAft>
              <a:buClr>
                <a:srgbClr val="5E5E5E"/>
              </a:buClr>
              <a:buSzPts val="900"/>
              <a:buChar char="•"/>
              <a:defRPr/>
            </a:lvl8pPr>
            <a:lvl9pPr marL="4114800" lvl="8" indent="-285750" algn="l">
              <a:lnSpc>
                <a:spcPct val="100000"/>
              </a:lnSpc>
              <a:spcBef>
                <a:spcPts val="3600"/>
              </a:spcBef>
              <a:spcAft>
                <a:spcPts val="0"/>
              </a:spcAft>
              <a:buClr>
                <a:srgbClr val="5E5E5E"/>
              </a:buClr>
              <a:buSzPts val="900"/>
              <a:buChar char="•"/>
              <a:defRPr/>
            </a:lvl9pPr>
          </a:lstStyle>
          <a:p>
            <a:endParaRPr/>
          </a:p>
        </p:txBody>
      </p:sp>
      <p:sp>
        <p:nvSpPr>
          <p:cNvPr id="48" name="Google Shape;48;p11"/>
          <p:cNvSpPr txBox="1">
            <a:spLocks noGrp="1"/>
          </p:cNvSpPr>
          <p:nvPr>
            <p:ph type="body" idx="2"/>
          </p:nvPr>
        </p:nvSpPr>
        <p:spPr>
          <a:xfrm>
            <a:off x="1270000" y="4286250"/>
            <a:ext cx="10464800" cy="647700"/>
          </a:xfrm>
          <a:prstGeom prst="rect">
            <a:avLst/>
          </a:prstGeom>
          <a:noFill/>
          <a:ln>
            <a:noFill/>
          </a:ln>
        </p:spPr>
        <p:txBody>
          <a:bodyPr spcFirstLastPara="1" wrap="square" lIns="50800" tIns="50800" rIns="50800" bIns="50800" anchor="ctr" anchorCtr="0"/>
          <a:lstStyle>
            <a:lvl1pPr marL="457200" lvl="0" indent="-228600" algn="ctr">
              <a:lnSpc>
                <a:spcPct val="100000"/>
              </a:lnSpc>
              <a:spcBef>
                <a:spcPts val="2400"/>
              </a:spcBef>
              <a:spcAft>
                <a:spcPts val="0"/>
              </a:spcAft>
              <a:buClr>
                <a:srgbClr val="5E5E5E"/>
              </a:buClr>
              <a:buSzPts val="1800"/>
              <a:buNone/>
              <a:defRPr/>
            </a:lvl1pPr>
            <a:lvl2pPr marL="914400" lvl="1" indent="-285750" algn="l">
              <a:lnSpc>
                <a:spcPct val="100000"/>
              </a:lnSpc>
              <a:spcBef>
                <a:spcPts val="3600"/>
              </a:spcBef>
              <a:spcAft>
                <a:spcPts val="0"/>
              </a:spcAft>
              <a:buClr>
                <a:srgbClr val="5E5E5E"/>
              </a:buClr>
              <a:buSzPts val="900"/>
              <a:buChar char="•"/>
              <a:defRPr/>
            </a:lvl2pPr>
            <a:lvl3pPr marL="1371600" lvl="2" indent="-285750" algn="l">
              <a:lnSpc>
                <a:spcPct val="100000"/>
              </a:lnSpc>
              <a:spcBef>
                <a:spcPts val="3600"/>
              </a:spcBef>
              <a:spcAft>
                <a:spcPts val="0"/>
              </a:spcAft>
              <a:buClr>
                <a:srgbClr val="5E5E5E"/>
              </a:buClr>
              <a:buSzPts val="900"/>
              <a:buChar char="•"/>
              <a:defRPr/>
            </a:lvl3pPr>
            <a:lvl4pPr marL="1828800" lvl="3" indent="-285750" algn="l">
              <a:lnSpc>
                <a:spcPct val="100000"/>
              </a:lnSpc>
              <a:spcBef>
                <a:spcPts val="3600"/>
              </a:spcBef>
              <a:spcAft>
                <a:spcPts val="0"/>
              </a:spcAft>
              <a:buClr>
                <a:srgbClr val="5E5E5E"/>
              </a:buClr>
              <a:buSzPts val="900"/>
              <a:buChar char="•"/>
              <a:defRPr/>
            </a:lvl4pPr>
            <a:lvl5pPr marL="2286000" lvl="4" indent="-285750" algn="l">
              <a:lnSpc>
                <a:spcPct val="100000"/>
              </a:lnSpc>
              <a:spcBef>
                <a:spcPts val="3600"/>
              </a:spcBef>
              <a:spcAft>
                <a:spcPts val="0"/>
              </a:spcAft>
              <a:buClr>
                <a:srgbClr val="5E5E5E"/>
              </a:buClr>
              <a:buSzPts val="900"/>
              <a:buChar char="•"/>
              <a:defRPr/>
            </a:lvl5pPr>
            <a:lvl6pPr marL="2743200" lvl="5" indent="-285750" algn="l">
              <a:lnSpc>
                <a:spcPct val="100000"/>
              </a:lnSpc>
              <a:spcBef>
                <a:spcPts val="3600"/>
              </a:spcBef>
              <a:spcAft>
                <a:spcPts val="0"/>
              </a:spcAft>
              <a:buClr>
                <a:srgbClr val="5E5E5E"/>
              </a:buClr>
              <a:buSzPts val="900"/>
              <a:buChar char="•"/>
              <a:defRPr/>
            </a:lvl6pPr>
            <a:lvl7pPr marL="3200400" lvl="6" indent="-285750" algn="l">
              <a:lnSpc>
                <a:spcPct val="100000"/>
              </a:lnSpc>
              <a:spcBef>
                <a:spcPts val="3600"/>
              </a:spcBef>
              <a:spcAft>
                <a:spcPts val="0"/>
              </a:spcAft>
              <a:buClr>
                <a:srgbClr val="5E5E5E"/>
              </a:buClr>
              <a:buSzPts val="900"/>
              <a:buChar char="•"/>
              <a:defRPr/>
            </a:lvl7pPr>
            <a:lvl8pPr marL="3657600" lvl="7" indent="-285750" algn="l">
              <a:lnSpc>
                <a:spcPct val="100000"/>
              </a:lnSpc>
              <a:spcBef>
                <a:spcPts val="3600"/>
              </a:spcBef>
              <a:spcAft>
                <a:spcPts val="0"/>
              </a:spcAft>
              <a:buClr>
                <a:srgbClr val="5E5E5E"/>
              </a:buClr>
              <a:buSzPts val="900"/>
              <a:buChar char="•"/>
              <a:defRPr/>
            </a:lvl8pPr>
            <a:lvl9pPr marL="4114800" lvl="8" indent="-285750" algn="l">
              <a:lnSpc>
                <a:spcPct val="100000"/>
              </a:lnSpc>
              <a:spcBef>
                <a:spcPts val="3600"/>
              </a:spcBef>
              <a:spcAft>
                <a:spcPts val="0"/>
              </a:spcAft>
              <a:buClr>
                <a:srgbClr val="5E5E5E"/>
              </a:buClr>
              <a:buSzPts val="900"/>
              <a:buChar char="•"/>
              <a:defRPr/>
            </a:lvl9pPr>
          </a:lstStyle>
          <a:p>
            <a:endParaRPr/>
          </a:p>
        </p:txBody>
      </p:sp>
      <p:sp>
        <p:nvSpPr>
          <p:cNvPr id="49" name="Google Shape;49;p11"/>
          <p:cNvSpPr txBox="1">
            <a:spLocks noGrp="1"/>
          </p:cNvSpPr>
          <p:nvPr>
            <p:ph type="sldNum" idx="12"/>
          </p:nvPr>
        </p:nvSpPr>
        <p:spPr>
          <a:xfrm>
            <a:off x="6302692" y="9131300"/>
            <a:ext cx="386716" cy="431800"/>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5E5E5E"/>
              </a:buClr>
              <a:buSzPts val="2200"/>
              <a:buFont typeface="Arial"/>
              <a:buNone/>
              <a:defRPr sz="2200"/>
            </a:lvl1pPr>
            <a:lvl2pPr marL="0" lvl="1" indent="0" algn="ctr">
              <a:lnSpc>
                <a:spcPct val="100000"/>
              </a:lnSpc>
              <a:spcBef>
                <a:spcPts val="0"/>
              </a:spcBef>
              <a:spcAft>
                <a:spcPts val="0"/>
              </a:spcAft>
              <a:buClr>
                <a:srgbClr val="5E5E5E"/>
              </a:buClr>
              <a:buSzPts val="2200"/>
              <a:buFont typeface="Arial"/>
              <a:buNone/>
              <a:defRPr sz="2200"/>
            </a:lvl2pPr>
            <a:lvl3pPr marL="0" lvl="2" indent="0" algn="ctr">
              <a:lnSpc>
                <a:spcPct val="100000"/>
              </a:lnSpc>
              <a:spcBef>
                <a:spcPts val="0"/>
              </a:spcBef>
              <a:spcAft>
                <a:spcPts val="0"/>
              </a:spcAft>
              <a:buClr>
                <a:srgbClr val="5E5E5E"/>
              </a:buClr>
              <a:buSzPts val="2200"/>
              <a:buFont typeface="Arial"/>
              <a:buNone/>
              <a:defRPr sz="2200"/>
            </a:lvl3pPr>
            <a:lvl4pPr marL="0" lvl="3" indent="0" algn="ctr">
              <a:lnSpc>
                <a:spcPct val="100000"/>
              </a:lnSpc>
              <a:spcBef>
                <a:spcPts val="0"/>
              </a:spcBef>
              <a:spcAft>
                <a:spcPts val="0"/>
              </a:spcAft>
              <a:buClr>
                <a:srgbClr val="5E5E5E"/>
              </a:buClr>
              <a:buSzPts val="2200"/>
              <a:buFont typeface="Arial"/>
              <a:buNone/>
              <a:defRPr sz="2200"/>
            </a:lvl4pPr>
            <a:lvl5pPr marL="0" lvl="4" indent="0" algn="ctr">
              <a:lnSpc>
                <a:spcPct val="100000"/>
              </a:lnSpc>
              <a:spcBef>
                <a:spcPts val="0"/>
              </a:spcBef>
              <a:spcAft>
                <a:spcPts val="0"/>
              </a:spcAft>
              <a:buClr>
                <a:srgbClr val="5E5E5E"/>
              </a:buClr>
              <a:buSzPts val="2200"/>
              <a:buFont typeface="Arial"/>
              <a:buNone/>
              <a:defRPr sz="2200"/>
            </a:lvl5pPr>
            <a:lvl6pPr marL="0" lvl="5" indent="0" algn="ctr">
              <a:lnSpc>
                <a:spcPct val="100000"/>
              </a:lnSpc>
              <a:spcBef>
                <a:spcPts val="0"/>
              </a:spcBef>
              <a:spcAft>
                <a:spcPts val="0"/>
              </a:spcAft>
              <a:buClr>
                <a:srgbClr val="5E5E5E"/>
              </a:buClr>
              <a:buSzPts val="2200"/>
              <a:buFont typeface="Arial"/>
              <a:buNone/>
              <a:defRPr sz="2200"/>
            </a:lvl6pPr>
            <a:lvl7pPr marL="0" lvl="6" indent="0" algn="ctr">
              <a:lnSpc>
                <a:spcPct val="100000"/>
              </a:lnSpc>
              <a:spcBef>
                <a:spcPts val="0"/>
              </a:spcBef>
              <a:spcAft>
                <a:spcPts val="0"/>
              </a:spcAft>
              <a:buClr>
                <a:srgbClr val="5E5E5E"/>
              </a:buClr>
              <a:buSzPts val="2200"/>
              <a:buFont typeface="Arial"/>
              <a:buNone/>
              <a:defRPr sz="2200"/>
            </a:lvl7pPr>
            <a:lvl8pPr marL="0" lvl="7" indent="0" algn="ctr">
              <a:lnSpc>
                <a:spcPct val="100000"/>
              </a:lnSpc>
              <a:spcBef>
                <a:spcPts val="0"/>
              </a:spcBef>
              <a:spcAft>
                <a:spcPts val="0"/>
              </a:spcAft>
              <a:buClr>
                <a:srgbClr val="5E5E5E"/>
              </a:buClr>
              <a:buSzPts val="2200"/>
              <a:buFont typeface="Arial"/>
              <a:buNone/>
              <a:defRPr sz="2200"/>
            </a:lvl8pPr>
            <a:lvl9pPr marL="0" lvl="8" indent="0" algn="ctr">
              <a:lnSpc>
                <a:spcPct val="100000"/>
              </a:lnSpc>
              <a:spcBef>
                <a:spcPts val="0"/>
              </a:spcBef>
              <a:spcAft>
                <a:spcPts val="0"/>
              </a:spcAft>
              <a:buClr>
                <a:srgbClr val="5E5E5E"/>
              </a:buClr>
              <a:buSzPts val="2200"/>
              <a:buFont typeface="Arial"/>
              <a:buNone/>
              <a:defRPr sz="22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50"/>
        <p:cNvGrpSpPr/>
        <p:nvPr/>
      </p:nvGrpSpPr>
      <p:grpSpPr>
        <a:xfrm>
          <a:off x="0" y="0"/>
          <a:ext cx="0" cy="0"/>
          <a:chOff x="0" y="0"/>
          <a:chExt cx="0" cy="0"/>
        </a:xfrm>
      </p:grpSpPr>
      <p:sp>
        <p:nvSpPr>
          <p:cNvPr id="51" name="Google Shape;51;p12"/>
          <p:cNvSpPr>
            <a:spLocks noGrp="1"/>
          </p:cNvSpPr>
          <p:nvPr>
            <p:ph type="pic" idx="2"/>
          </p:nvPr>
        </p:nvSpPr>
        <p:spPr>
          <a:xfrm>
            <a:off x="0" y="0"/>
            <a:ext cx="13004800" cy="9753600"/>
          </a:xfrm>
          <a:prstGeom prst="rect">
            <a:avLst/>
          </a:prstGeom>
          <a:noFill/>
          <a:ln>
            <a:noFill/>
          </a:ln>
        </p:spPr>
        <p:txBody>
          <a:bodyPr spcFirstLastPara="1" wrap="square" lIns="91425" tIns="45700" rIns="91425" bIns="45700" anchor="t" anchorCtr="0"/>
          <a:lstStyle>
            <a:lvl1pPr marR="0" lvl="0"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1pPr>
            <a:lvl2pPr marR="0" lvl="1"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2pPr>
            <a:lvl3pPr marR="0" lvl="2"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3pPr>
            <a:lvl4pPr marR="0" lvl="3"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4pPr>
            <a:lvl5pPr marR="0" lvl="4"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5pPr>
            <a:lvl6pPr marR="0" lvl="5"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6pPr>
            <a:lvl7pPr marR="0" lvl="6"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7pPr>
            <a:lvl8pPr marR="0" lvl="7"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8pPr>
            <a:lvl9pPr marR="0" lvl="8"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9pPr>
          </a:lstStyle>
          <a:p>
            <a:endParaRPr/>
          </a:p>
        </p:txBody>
      </p:sp>
      <p:sp>
        <p:nvSpPr>
          <p:cNvPr id="52" name="Google Shape;52;p12"/>
          <p:cNvSpPr txBox="1">
            <a:spLocks noGrp="1"/>
          </p:cNvSpPr>
          <p:nvPr>
            <p:ph type="sldNum" idx="12"/>
          </p:nvPr>
        </p:nvSpPr>
        <p:spPr>
          <a:xfrm>
            <a:off x="6302692" y="9131300"/>
            <a:ext cx="386716" cy="431800"/>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5E5E5E"/>
              </a:buClr>
              <a:buSzPts val="2200"/>
              <a:buFont typeface="Arial"/>
              <a:buNone/>
              <a:defRPr sz="2200"/>
            </a:lvl1pPr>
            <a:lvl2pPr marL="0" lvl="1" indent="0" algn="ctr">
              <a:lnSpc>
                <a:spcPct val="100000"/>
              </a:lnSpc>
              <a:spcBef>
                <a:spcPts val="0"/>
              </a:spcBef>
              <a:spcAft>
                <a:spcPts val="0"/>
              </a:spcAft>
              <a:buClr>
                <a:srgbClr val="5E5E5E"/>
              </a:buClr>
              <a:buSzPts val="2200"/>
              <a:buFont typeface="Arial"/>
              <a:buNone/>
              <a:defRPr sz="2200"/>
            </a:lvl2pPr>
            <a:lvl3pPr marL="0" lvl="2" indent="0" algn="ctr">
              <a:lnSpc>
                <a:spcPct val="100000"/>
              </a:lnSpc>
              <a:spcBef>
                <a:spcPts val="0"/>
              </a:spcBef>
              <a:spcAft>
                <a:spcPts val="0"/>
              </a:spcAft>
              <a:buClr>
                <a:srgbClr val="5E5E5E"/>
              </a:buClr>
              <a:buSzPts val="2200"/>
              <a:buFont typeface="Arial"/>
              <a:buNone/>
              <a:defRPr sz="2200"/>
            </a:lvl3pPr>
            <a:lvl4pPr marL="0" lvl="3" indent="0" algn="ctr">
              <a:lnSpc>
                <a:spcPct val="100000"/>
              </a:lnSpc>
              <a:spcBef>
                <a:spcPts val="0"/>
              </a:spcBef>
              <a:spcAft>
                <a:spcPts val="0"/>
              </a:spcAft>
              <a:buClr>
                <a:srgbClr val="5E5E5E"/>
              </a:buClr>
              <a:buSzPts val="2200"/>
              <a:buFont typeface="Arial"/>
              <a:buNone/>
              <a:defRPr sz="2200"/>
            </a:lvl4pPr>
            <a:lvl5pPr marL="0" lvl="4" indent="0" algn="ctr">
              <a:lnSpc>
                <a:spcPct val="100000"/>
              </a:lnSpc>
              <a:spcBef>
                <a:spcPts val="0"/>
              </a:spcBef>
              <a:spcAft>
                <a:spcPts val="0"/>
              </a:spcAft>
              <a:buClr>
                <a:srgbClr val="5E5E5E"/>
              </a:buClr>
              <a:buSzPts val="2200"/>
              <a:buFont typeface="Arial"/>
              <a:buNone/>
              <a:defRPr sz="2200"/>
            </a:lvl5pPr>
            <a:lvl6pPr marL="0" lvl="5" indent="0" algn="ctr">
              <a:lnSpc>
                <a:spcPct val="100000"/>
              </a:lnSpc>
              <a:spcBef>
                <a:spcPts val="0"/>
              </a:spcBef>
              <a:spcAft>
                <a:spcPts val="0"/>
              </a:spcAft>
              <a:buClr>
                <a:srgbClr val="5E5E5E"/>
              </a:buClr>
              <a:buSzPts val="2200"/>
              <a:buFont typeface="Arial"/>
              <a:buNone/>
              <a:defRPr sz="2200"/>
            </a:lvl6pPr>
            <a:lvl7pPr marL="0" lvl="6" indent="0" algn="ctr">
              <a:lnSpc>
                <a:spcPct val="100000"/>
              </a:lnSpc>
              <a:spcBef>
                <a:spcPts val="0"/>
              </a:spcBef>
              <a:spcAft>
                <a:spcPts val="0"/>
              </a:spcAft>
              <a:buClr>
                <a:srgbClr val="5E5E5E"/>
              </a:buClr>
              <a:buSzPts val="2200"/>
              <a:buFont typeface="Arial"/>
              <a:buNone/>
              <a:defRPr sz="2200"/>
            </a:lvl7pPr>
            <a:lvl8pPr marL="0" lvl="7" indent="0" algn="ctr">
              <a:lnSpc>
                <a:spcPct val="100000"/>
              </a:lnSpc>
              <a:spcBef>
                <a:spcPts val="0"/>
              </a:spcBef>
              <a:spcAft>
                <a:spcPts val="0"/>
              </a:spcAft>
              <a:buClr>
                <a:srgbClr val="5E5E5E"/>
              </a:buClr>
              <a:buSzPts val="2200"/>
              <a:buFont typeface="Arial"/>
              <a:buNone/>
              <a:defRPr sz="2200"/>
            </a:lvl8pPr>
            <a:lvl9pPr marL="0" lvl="8" indent="0" algn="ctr">
              <a:lnSpc>
                <a:spcPct val="100000"/>
              </a:lnSpc>
              <a:spcBef>
                <a:spcPts val="0"/>
              </a:spcBef>
              <a:spcAft>
                <a:spcPts val="0"/>
              </a:spcAft>
              <a:buClr>
                <a:srgbClr val="5E5E5E"/>
              </a:buClr>
              <a:buSzPts val="2200"/>
              <a:buFont typeface="Arial"/>
              <a:buNone/>
              <a:defRPr sz="22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3"/>
        <p:cNvGrpSpPr/>
        <p:nvPr/>
      </p:nvGrpSpPr>
      <p:grpSpPr>
        <a:xfrm>
          <a:off x="0" y="0"/>
          <a:ext cx="0" cy="0"/>
          <a:chOff x="0" y="0"/>
          <a:chExt cx="0" cy="0"/>
        </a:xfrm>
      </p:grpSpPr>
      <p:sp>
        <p:nvSpPr>
          <p:cNvPr id="54" name="Google Shape;54;p13"/>
          <p:cNvSpPr txBox="1">
            <a:spLocks noGrp="1"/>
          </p:cNvSpPr>
          <p:nvPr>
            <p:ph type="sldNum" idx="12"/>
          </p:nvPr>
        </p:nvSpPr>
        <p:spPr>
          <a:xfrm>
            <a:off x="6302692" y="9131300"/>
            <a:ext cx="386716" cy="431800"/>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5E5E5E"/>
              </a:buClr>
              <a:buSzPts val="2200"/>
              <a:buFont typeface="Arial"/>
              <a:buNone/>
              <a:defRPr sz="2200"/>
            </a:lvl1pPr>
            <a:lvl2pPr marL="0" lvl="1" indent="0" algn="ctr">
              <a:lnSpc>
                <a:spcPct val="100000"/>
              </a:lnSpc>
              <a:spcBef>
                <a:spcPts val="0"/>
              </a:spcBef>
              <a:spcAft>
                <a:spcPts val="0"/>
              </a:spcAft>
              <a:buClr>
                <a:srgbClr val="5E5E5E"/>
              </a:buClr>
              <a:buSzPts val="2200"/>
              <a:buFont typeface="Arial"/>
              <a:buNone/>
              <a:defRPr sz="2200"/>
            </a:lvl2pPr>
            <a:lvl3pPr marL="0" lvl="2" indent="0" algn="ctr">
              <a:lnSpc>
                <a:spcPct val="100000"/>
              </a:lnSpc>
              <a:spcBef>
                <a:spcPts val="0"/>
              </a:spcBef>
              <a:spcAft>
                <a:spcPts val="0"/>
              </a:spcAft>
              <a:buClr>
                <a:srgbClr val="5E5E5E"/>
              </a:buClr>
              <a:buSzPts val="2200"/>
              <a:buFont typeface="Arial"/>
              <a:buNone/>
              <a:defRPr sz="2200"/>
            </a:lvl3pPr>
            <a:lvl4pPr marL="0" lvl="3" indent="0" algn="ctr">
              <a:lnSpc>
                <a:spcPct val="100000"/>
              </a:lnSpc>
              <a:spcBef>
                <a:spcPts val="0"/>
              </a:spcBef>
              <a:spcAft>
                <a:spcPts val="0"/>
              </a:spcAft>
              <a:buClr>
                <a:srgbClr val="5E5E5E"/>
              </a:buClr>
              <a:buSzPts val="2200"/>
              <a:buFont typeface="Arial"/>
              <a:buNone/>
              <a:defRPr sz="2200"/>
            </a:lvl4pPr>
            <a:lvl5pPr marL="0" lvl="4" indent="0" algn="ctr">
              <a:lnSpc>
                <a:spcPct val="100000"/>
              </a:lnSpc>
              <a:spcBef>
                <a:spcPts val="0"/>
              </a:spcBef>
              <a:spcAft>
                <a:spcPts val="0"/>
              </a:spcAft>
              <a:buClr>
                <a:srgbClr val="5E5E5E"/>
              </a:buClr>
              <a:buSzPts val="2200"/>
              <a:buFont typeface="Arial"/>
              <a:buNone/>
              <a:defRPr sz="2200"/>
            </a:lvl5pPr>
            <a:lvl6pPr marL="0" lvl="5" indent="0" algn="ctr">
              <a:lnSpc>
                <a:spcPct val="100000"/>
              </a:lnSpc>
              <a:spcBef>
                <a:spcPts val="0"/>
              </a:spcBef>
              <a:spcAft>
                <a:spcPts val="0"/>
              </a:spcAft>
              <a:buClr>
                <a:srgbClr val="5E5E5E"/>
              </a:buClr>
              <a:buSzPts val="2200"/>
              <a:buFont typeface="Arial"/>
              <a:buNone/>
              <a:defRPr sz="2200"/>
            </a:lvl6pPr>
            <a:lvl7pPr marL="0" lvl="6" indent="0" algn="ctr">
              <a:lnSpc>
                <a:spcPct val="100000"/>
              </a:lnSpc>
              <a:spcBef>
                <a:spcPts val="0"/>
              </a:spcBef>
              <a:spcAft>
                <a:spcPts val="0"/>
              </a:spcAft>
              <a:buClr>
                <a:srgbClr val="5E5E5E"/>
              </a:buClr>
              <a:buSzPts val="2200"/>
              <a:buFont typeface="Arial"/>
              <a:buNone/>
              <a:defRPr sz="2200"/>
            </a:lvl7pPr>
            <a:lvl8pPr marL="0" lvl="7" indent="0" algn="ctr">
              <a:lnSpc>
                <a:spcPct val="100000"/>
              </a:lnSpc>
              <a:spcBef>
                <a:spcPts val="0"/>
              </a:spcBef>
              <a:spcAft>
                <a:spcPts val="0"/>
              </a:spcAft>
              <a:buClr>
                <a:srgbClr val="5E5E5E"/>
              </a:buClr>
              <a:buSzPts val="2200"/>
              <a:buFont typeface="Arial"/>
              <a:buNone/>
              <a:defRPr sz="2200"/>
            </a:lvl8pPr>
            <a:lvl9pPr marL="0" lvl="8" indent="0" algn="ctr">
              <a:lnSpc>
                <a:spcPct val="100000"/>
              </a:lnSpc>
              <a:spcBef>
                <a:spcPts val="0"/>
              </a:spcBef>
              <a:spcAft>
                <a:spcPts val="0"/>
              </a:spcAft>
              <a:buClr>
                <a:srgbClr val="5E5E5E"/>
              </a:buClr>
              <a:buSzPts val="2200"/>
              <a:buFont typeface="Arial"/>
              <a:buNone/>
              <a:defRPr sz="22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Top"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787400" y="254000"/>
            <a:ext cx="11430000" cy="2438400"/>
          </a:xfrm>
          <a:prstGeom prst="rect">
            <a:avLst/>
          </a:prstGeom>
          <a:noFill/>
          <a:ln>
            <a:noFill/>
          </a:ln>
        </p:spPr>
        <p:txBody>
          <a:bodyPr spcFirstLastPara="1" wrap="square" lIns="50800" tIns="50800" rIns="50800" bIns="50800" anchor="ctr" anchorCtr="0"/>
          <a:lstStyle>
            <a:lvl1pPr lvl="0" algn="ctr">
              <a:lnSpc>
                <a:spcPct val="100000"/>
              </a:lnSpc>
              <a:spcBef>
                <a:spcPts val="0"/>
              </a:spcBef>
              <a:spcAft>
                <a:spcPts val="0"/>
              </a:spcAft>
              <a:buClr>
                <a:srgbClr val="767367"/>
              </a:buClr>
              <a:buSzPts val="1800"/>
              <a:buNone/>
              <a:defRPr/>
            </a:lvl1pPr>
            <a:lvl2pPr lvl="1" algn="ctr">
              <a:lnSpc>
                <a:spcPct val="100000"/>
              </a:lnSpc>
              <a:spcBef>
                <a:spcPts val="0"/>
              </a:spcBef>
              <a:spcAft>
                <a:spcPts val="0"/>
              </a:spcAft>
              <a:buClr>
                <a:srgbClr val="767367"/>
              </a:buClr>
              <a:buSzPts val="1800"/>
              <a:buNone/>
              <a:defRPr/>
            </a:lvl2pPr>
            <a:lvl3pPr lvl="2" algn="ctr">
              <a:lnSpc>
                <a:spcPct val="100000"/>
              </a:lnSpc>
              <a:spcBef>
                <a:spcPts val="0"/>
              </a:spcBef>
              <a:spcAft>
                <a:spcPts val="0"/>
              </a:spcAft>
              <a:buClr>
                <a:srgbClr val="767367"/>
              </a:buClr>
              <a:buSzPts val="1800"/>
              <a:buNone/>
              <a:defRPr/>
            </a:lvl3pPr>
            <a:lvl4pPr lvl="3" algn="ctr">
              <a:lnSpc>
                <a:spcPct val="100000"/>
              </a:lnSpc>
              <a:spcBef>
                <a:spcPts val="0"/>
              </a:spcBef>
              <a:spcAft>
                <a:spcPts val="0"/>
              </a:spcAft>
              <a:buClr>
                <a:srgbClr val="767367"/>
              </a:buClr>
              <a:buSzPts val="1800"/>
              <a:buNone/>
              <a:defRPr/>
            </a:lvl4pPr>
            <a:lvl5pPr lvl="4" algn="ctr">
              <a:lnSpc>
                <a:spcPct val="100000"/>
              </a:lnSpc>
              <a:spcBef>
                <a:spcPts val="0"/>
              </a:spcBef>
              <a:spcAft>
                <a:spcPts val="0"/>
              </a:spcAft>
              <a:buClr>
                <a:srgbClr val="767367"/>
              </a:buClr>
              <a:buSzPts val="1800"/>
              <a:buNone/>
              <a:defRPr/>
            </a:lvl5pPr>
            <a:lvl6pPr lvl="5" algn="ctr">
              <a:lnSpc>
                <a:spcPct val="100000"/>
              </a:lnSpc>
              <a:spcBef>
                <a:spcPts val="0"/>
              </a:spcBef>
              <a:spcAft>
                <a:spcPts val="0"/>
              </a:spcAft>
              <a:buClr>
                <a:srgbClr val="767367"/>
              </a:buClr>
              <a:buSzPts val="1800"/>
              <a:buNone/>
              <a:defRPr/>
            </a:lvl6pPr>
            <a:lvl7pPr lvl="6" algn="ctr">
              <a:lnSpc>
                <a:spcPct val="100000"/>
              </a:lnSpc>
              <a:spcBef>
                <a:spcPts val="0"/>
              </a:spcBef>
              <a:spcAft>
                <a:spcPts val="0"/>
              </a:spcAft>
              <a:buClr>
                <a:srgbClr val="767367"/>
              </a:buClr>
              <a:buSzPts val="1800"/>
              <a:buNone/>
              <a:defRPr/>
            </a:lvl7pPr>
            <a:lvl8pPr lvl="7" algn="ctr">
              <a:lnSpc>
                <a:spcPct val="100000"/>
              </a:lnSpc>
              <a:spcBef>
                <a:spcPts val="0"/>
              </a:spcBef>
              <a:spcAft>
                <a:spcPts val="0"/>
              </a:spcAft>
              <a:buClr>
                <a:srgbClr val="767367"/>
              </a:buClr>
              <a:buSzPts val="1800"/>
              <a:buNone/>
              <a:defRPr/>
            </a:lvl8pPr>
            <a:lvl9pPr lvl="8" algn="ctr">
              <a:lnSpc>
                <a:spcPct val="100000"/>
              </a:lnSpc>
              <a:spcBef>
                <a:spcPts val="0"/>
              </a:spcBef>
              <a:spcAft>
                <a:spcPts val="0"/>
              </a:spcAft>
              <a:buClr>
                <a:srgbClr val="767367"/>
              </a:buClr>
              <a:buSzPts val="1800"/>
              <a:buNone/>
              <a:defRPr/>
            </a:lvl9pPr>
          </a:lstStyle>
          <a:p>
            <a:endParaRPr/>
          </a:p>
        </p:txBody>
      </p:sp>
      <p:sp>
        <p:nvSpPr>
          <p:cNvPr id="15" name="Google Shape;15;p3"/>
          <p:cNvSpPr txBox="1">
            <a:spLocks noGrp="1"/>
          </p:cNvSpPr>
          <p:nvPr>
            <p:ph type="sldNum" idx="12"/>
          </p:nvPr>
        </p:nvSpPr>
        <p:spPr>
          <a:xfrm>
            <a:off x="6302692" y="9131300"/>
            <a:ext cx="386716" cy="431800"/>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5E5E5E"/>
              </a:buClr>
              <a:buSzPts val="2200"/>
              <a:buFont typeface="Arial"/>
              <a:buNone/>
              <a:defRPr sz="2200"/>
            </a:lvl1pPr>
            <a:lvl2pPr marL="0" lvl="1" indent="0" algn="ctr">
              <a:lnSpc>
                <a:spcPct val="100000"/>
              </a:lnSpc>
              <a:spcBef>
                <a:spcPts val="0"/>
              </a:spcBef>
              <a:spcAft>
                <a:spcPts val="0"/>
              </a:spcAft>
              <a:buClr>
                <a:srgbClr val="5E5E5E"/>
              </a:buClr>
              <a:buSzPts val="2200"/>
              <a:buFont typeface="Arial"/>
              <a:buNone/>
              <a:defRPr sz="2200"/>
            </a:lvl2pPr>
            <a:lvl3pPr marL="0" lvl="2" indent="0" algn="ctr">
              <a:lnSpc>
                <a:spcPct val="100000"/>
              </a:lnSpc>
              <a:spcBef>
                <a:spcPts val="0"/>
              </a:spcBef>
              <a:spcAft>
                <a:spcPts val="0"/>
              </a:spcAft>
              <a:buClr>
                <a:srgbClr val="5E5E5E"/>
              </a:buClr>
              <a:buSzPts val="2200"/>
              <a:buFont typeface="Arial"/>
              <a:buNone/>
              <a:defRPr sz="2200"/>
            </a:lvl3pPr>
            <a:lvl4pPr marL="0" lvl="3" indent="0" algn="ctr">
              <a:lnSpc>
                <a:spcPct val="100000"/>
              </a:lnSpc>
              <a:spcBef>
                <a:spcPts val="0"/>
              </a:spcBef>
              <a:spcAft>
                <a:spcPts val="0"/>
              </a:spcAft>
              <a:buClr>
                <a:srgbClr val="5E5E5E"/>
              </a:buClr>
              <a:buSzPts val="2200"/>
              <a:buFont typeface="Arial"/>
              <a:buNone/>
              <a:defRPr sz="2200"/>
            </a:lvl4pPr>
            <a:lvl5pPr marL="0" lvl="4" indent="0" algn="ctr">
              <a:lnSpc>
                <a:spcPct val="100000"/>
              </a:lnSpc>
              <a:spcBef>
                <a:spcPts val="0"/>
              </a:spcBef>
              <a:spcAft>
                <a:spcPts val="0"/>
              </a:spcAft>
              <a:buClr>
                <a:srgbClr val="5E5E5E"/>
              </a:buClr>
              <a:buSzPts val="2200"/>
              <a:buFont typeface="Arial"/>
              <a:buNone/>
              <a:defRPr sz="2200"/>
            </a:lvl5pPr>
            <a:lvl6pPr marL="0" lvl="5" indent="0" algn="ctr">
              <a:lnSpc>
                <a:spcPct val="100000"/>
              </a:lnSpc>
              <a:spcBef>
                <a:spcPts val="0"/>
              </a:spcBef>
              <a:spcAft>
                <a:spcPts val="0"/>
              </a:spcAft>
              <a:buClr>
                <a:srgbClr val="5E5E5E"/>
              </a:buClr>
              <a:buSzPts val="2200"/>
              <a:buFont typeface="Arial"/>
              <a:buNone/>
              <a:defRPr sz="2200"/>
            </a:lvl6pPr>
            <a:lvl7pPr marL="0" lvl="6" indent="0" algn="ctr">
              <a:lnSpc>
                <a:spcPct val="100000"/>
              </a:lnSpc>
              <a:spcBef>
                <a:spcPts val="0"/>
              </a:spcBef>
              <a:spcAft>
                <a:spcPts val="0"/>
              </a:spcAft>
              <a:buClr>
                <a:srgbClr val="5E5E5E"/>
              </a:buClr>
              <a:buSzPts val="2200"/>
              <a:buFont typeface="Arial"/>
              <a:buNone/>
              <a:defRPr sz="2200"/>
            </a:lvl7pPr>
            <a:lvl8pPr marL="0" lvl="7" indent="0" algn="ctr">
              <a:lnSpc>
                <a:spcPct val="100000"/>
              </a:lnSpc>
              <a:spcBef>
                <a:spcPts val="0"/>
              </a:spcBef>
              <a:spcAft>
                <a:spcPts val="0"/>
              </a:spcAft>
              <a:buClr>
                <a:srgbClr val="5E5E5E"/>
              </a:buClr>
              <a:buSzPts val="2200"/>
              <a:buFont typeface="Arial"/>
              <a:buNone/>
              <a:defRPr sz="2200"/>
            </a:lvl8pPr>
            <a:lvl9pPr marL="0" lvl="8" indent="0" algn="ctr">
              <a:lnSpc>
                <a:spcPct val="100000"/>
              </a:lnSpc>
              <a:spcBef>
                <a:spcPts val="0"/>
              </a:spcBef>
              <a:spcAft>
                <a:spcPts val="0"/>
              </a:spcAft>
              <a:buClr>
                <a:srgbClr val="5E5E5E"/>
              </a:buClr>
              <a:buSzPts val="2200"/>
              <a:buFont typeface="Arial"/>
              <a:buNone/>
              <a:defRPr sz="22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Center">
  <p:cSld name="Title - Center">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787400" y="3657600"/>
            <a:ext cx="11430000" cy="2438400"/>
          </a:xfrm>
          <a:prstGeom prst="rect">
            <a:avLst/>
          </a:prstGeom>
          <a:noFill/>
          <a:ln>
            <a:noFill/>
          </a:ln>
        </p:spPr>
        <p:txBody>
          <a:bodyPr spcFirstLastPara="1" wrap="square" lIns="50800" tIns="50800" rIns="50800" bIns="50800" anchor="ctr" anchorCtr="0"/>
          <a:lstStyle>
            <a:lvl1pPr lvl="0" algn="ctr">
              <a:lnSpc>
                <a:spcPct val="100000"/>
              </a:lnSpc>
              <a:spcBef>
                <a:spcPts val="0"/>
              </a:spcBef>
              <a:spcAft>
                <a:spcPts val="0"/>
              </a:spcAft>
              <a:buClr>
                <a:srgbClr val="767367"/>
              </a:buClr>
              <a:buSzPts val="1800"/>
              <a:buNone/>
              <a:defRPr/>
            </a:lvl1pPr>
            <a:lvl2pPr lvl="1" algn="ctr">
              <a:lnSpc>
                <a:spcPct val="100000"/>
              </a:lnSpc>
              <a:spcBef>
                <a:spcPts val="0"/>
              </a:spcBef>
              <a:spcAft>
                <a:spcPts val="0"/>
              </a:spcAft>
              <a:buClr>
                <a:srgbClr val="767367"/>
              </a:buClr>
              <a:buSzPts val="1800"/>
              <a:buNone/>
              <a:defRPr/>
            </a:lvl2pPr>
            <a:lvl3pPr lvl="2" algn="ctr">
              <a:lnSpc>
                <a:spcPct val="100000"/>
              </a:lnSpc>
              <a:spcBef>
                <a:spcPts val="0"/>
              </a:spcBef>
              <a:spcAft>
                <a:spcPts val="0"/>
              </a:spcAft>
              <a:buClr>
                <a:srgbClr val="767367"/>
              </a:buClr>
              <a:buSzPts val="1800"/>
              <a:buNone/>
              <a:defRPr/>
            </a:lvl3pPr>
            <a:lvl4pPr lvl="3" algn="ctr">
              <a:lnSpc>
                <a:spcPct val="100000"/>
              </a:lnSpc>
              <a:spcBef>
                <a:spcPts val="0"/>
              </a:spcBef>
              <a:spcAft>
                <a:spcPts val="0"/>
              </a:spcAft>
              <a:buClr>
                <a:srgbClr val="767367"/>
              </a:buClr>
              <a:buSzPts val="1800"/>
              <a:buNone/>
              <a:defRPr/>
            </a:lvl4pPr>
            <a:lvl5pPr lvl="4" algn="ctr">
              <a:lnSpc>
                <a:spcPct val="100000"/>
              </a:lnSpc>
              <a:spcBef>
                <a:spcPts val="0"/>
              </a:spcBef>
              <a:spcAft>
                <a:spcPts val="0"/>
              </a:spcAft>
              <a:buClr>
                <a:srgbClr val="767367"/>
              </a:buClr>
              <a:buSzPts val="1800"/>
              <a:buNone/>
              <a:defRPr/>
            </a:lvl5pPr>
            <a:lvl6pPr lvl="5" algn="ctr">
              <a:lnSpc>
                <a:spcPct val="100000"/>
              </a:lnSpc>
              <a:spcBef>
                <a:spcPts val="0"/>
              </a:spcBef>
              <a:spcAft>
                <a:spcPts val="0"/>
              </a:spcAft>
              <a:buClr>
                <a:srgbClr val="767367"/>
              </a:buClr>
              <a:buSzPts val="1800"/>
              <a:buNone/>
              <a:defRPr/>
            </a:lvl6pPr>
            <a:lvl7pPr lvl="6" algn="ctr">
              <a:lnSpc>
                <a:spcPct val="100000"/>
              </a:lnSpc>
              <a:spcBef>
                <a:spcPts val="0"/>
              </a:spcBef>
              <a:spcAft>
                <a:spcPts val="0"/>
              </a:spcAft>
              <a:buClr>
                <a:srgbClr val="767367"/>
              </a:buClr>
              <a:buSzPts val="1800"/>
              <a:buNone/>
              <a:defRPr/>
            </a:lvl7pPr>
            <a:lvl8pPr lvl="7" algn="ctr">
              <a:lnSpc>
                <a:spcPct val="100000"/>
              </a:lnSpc>
              <a:spcBef>
                <a:spcPts val="0"/>
              </a:spcBef>
              <a:spcAft>
                <a:spcPts val="0"/>
              </a:spcAft>
              <a:buClr>
                <a:srgbClr val="767367"/>
              </a:buClr>
              <a:buSzPts val="1800"/>
              <a:buNone/>
              <a:defRPr/>
            </a:lvl8pPr>
            <a:lvl9pPr lvl="8" algn="ctr">
              <a:lnSpc>
                <a:spcPct val="100000"/>
              </a:lnSpc>
              <a:spcBef>
                <a:spcPts val="0"/>
              </a:spcBef>
              <a:spcAft>
                <a:spcPts val="0"/>
              </a:spcAft>
              <a:buClr>
                <a:srgbClr val="767367"/>
              </a:buClr>
              <a:buSzPts val="1800"/>
              <a:buNone/>
              <a:defRPr/>
            </a:lvl9pPr>
          </a:lstStyle>
          <a:p>
            <a:endParaRPr/>
          </a:p>
        </p:txBody>
      </p:sp>
      <p:sp>
        <p:nvSpPr>
          <p:cNvPr id="18" name="Google Shape;18;p4"/>
          <p:cNvSpPr txBox="1">
            <a:spLocks noGrp="1"/>
          </p:cNvSpPr>
          <p:nvPr>
            <p:ph type="sldNum" idx="12"/>
          </p:nvPr>
        </p:nvSpPr>
        <p:spPr>
          <a:xfrm>
            <a:off x="6302692" y="9131300"/>
            <a:ext cx="386716" cy="431800"/>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5E5E5E"/>
              </a:buClr>
              <a:buSzPts val="2200"/>
              <a:buFont typeface="Arial"/>
              <a:buNone/>
              <a:defRPr sz="2200"/>
            </a:lvl1pPr>
            <a:lvl2pPr marL="0" lvl="1" indent="0" algn="ctr">
              <a:lnSpc>
                <a:spcPct val="100000"/>
              </a:lnSpc>
              <a:spcBef>
                <a:spcPts val="0"/>
              </a:spcBef>
              <a:spcAft>
                <a:spcPts val="0"/>
              </a:spcAft>
              <a:buClr>
                <a:srgbClr val="5E5E5E"/>
              </a:buClr>
              <a:buSzPts val="2200"/>
              <a:buFont typeface="Arial"/>
              <a:buNone/>
              <a:defRPr sz="2200"/>
            </a:lvl2pPr>
            <a:lvl3pPr marL="0" lvl="2" indent="0" algn="ctr">
              <a:lnSpc>
                <a:spcPct val="100000"/>
              </a:lnSpc>
              <a:spcBef>
                <a:spcPts val="0"/>
              </a:spcBef>
              <a:spcAft>
                <a:spcPts val="0"/>
              </a:spcAft>
              <a:buClr>
                <a:srgbClr val="5E5E5E"/>
              </a:buClr>
              <a:buSzPts val="2200"/>
              <a:buFont typeface="Arial"/>
              <a:buNone/>
              <a:defRPr sz="2200"/>
            </a:lvl3pPr>
            <a:lvl4pPr marL="0" lvl="3" indent="0" algn="ctr">
              <a:lnSpc>
                <a:spcPct val="100000"/>
              </a:lnSpc>
              <a:spcBef>
                <a:spcPts val="0"/>
              </a:spcBef>
              <a:spcAft>
                <a:spcPts val="0"/>
              </a:spcAft>
              <a:buClr>
                <a:srgbClr val="5E5E5E"/>
              </a:buClr>
              <a:buSzPts val="2200"/>
              <a:buFont typeface="Arial"/>
              <a:buNone/>
              <a:defRPr sz="2200"/>
            </a:lvl4pPr>
            <a:lvl5pPr marL="0" lvl="4" indent="0" algn="ctr">
              <a:lnSpc>
                <a:spcPct val="100000"/>
              </a:lnSpc>
              <a:spcBef>
                <a:spcPts val="0"/>
              </a:spcBef>
              <a:spcAft>
                <a:spcPts val="0"/>
              </a:spcAft>
              <a:buClr>
                <a:srgbClr val="5E5E5E"/>
              </a:buClr>
              <a:buSzPts val="2200"/>
              <a:buFont typeface="Arial"/>
              <a:buNone/>
              <a:defRPr sz="2200"/>
            </a:lvl5pPr>
            <a:lvl6pPr marL="0" lvl="5" indent="0" algn="ctr">
              <a:lnSpc>
                <a:spcPct val="100000"/>
              </a:lnSpc>
              <a:spcBef>
                <a:spcPts val="0"/>
              </a:spcBef>
              <a:spcAft>
                <a:spcPts val="0"/>
              </a:spcAft>
              <a:buClr>
                <a:srgbClr val="5E5E5E"/>
              </a:buClr>
              <a:buSzPts val="2200"/>
              <a:buFont typeface="Arial"/>
              <a:buNone/>
              <a:defRPr sz="2200"/>
            </a:lvl6pPr>
            <a:lvl7pPr marL="0" lvl="6" indent="0" algn="ctr">
              <a:lnSpc>
                <a:spcPct val="100000"/>
              </a:lnSpc>
              <a:spcBef>
                <a:spcPts val="0"/>
              </a:spcBef>
              <a:spcAft>
                <a:spcPts val="0"/>
              </a:spcAft>
              <a:buClr>
                <a:srgbClr val="5E5E5E"/>
              </a:buClr>
              <a:buSzPts val="2200"/>
              <a:buFont typeface="Arial"/>
              <a:buNone/>
              <a:defRPr sz="2200"/>
            </a:lvl7pPr>
            <a:lvl8pPr marL="0" lvl="7" indent="0" algn="ctr">
              <a:lnSpc>
                <a:spcPct val="100000"/>
              </a:lnSpc>
              <a:spcBef>
                <a:spcPts val="0"/>
              </a:spcBef>
              <a:spcAft>
                <a:spcPts val="0"/>
              </a:spcAft>
              <a:buClr>
                <a:srgbClr val="5E5E5E"/>
              </a:buClr>
              <a:buSzPts val="2200"/>
              <a:buFont typeface="Arial"/>
              <a:buNone/>
              <a:defRPr sz="2200"/>
            </a:lvl8pPr>
            <a:lvl9pPr marL="0" lvl="8" indent="0" algn="ctr">
              <a:lnSpc>
                <a:spcPct val="100000"/>
              </a:lnSpc>
              <a:spcBef>
                <a:spcPts val="0"/>
              </a:spcBef>
              <a:spcAft>
                <a:spcPts val="0"/>
              </a:spcAft>
              <a:buClr>
                <a:srgbClr val="5E5E5E"/>
              </a:buClr>
              <a:buSzPts val="2200"/>
              <a:buFont typeface="Arial"/>
              <a:buNone/>
              <a:defRPr sz="22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19"/>
        <p:cNvGrpSpPr/>
        <p:nvPr/>
      </p:nvGrpSpPr>
      <p:grpSpPr>
        <a:xfrm>
          <a:off x="0" y="0"/>
          <a:ext cx="0" cy="0"/>
          <a:chOff x="0" y="0"/>
          <a:chExt cx="0" cy="0"/>
        </a:xfrm>
      </p:grpSpPr>
      <p:sp>
        <p:nvSpPr>
          <p:cNvPr id="20" name="Google Shape;20;p5"/>
          <p:cNvSpPr>
            <a:spLocks noGrp="1"/>
          </p:cNvSpPr>
          <p:nvPr>
            <p:ph type="pic" idx="2"/>
          </p:nvPr>
        </p:nvSpPr>
        <p:spPr>
          <a:xfrm>
            <a:off x="7556500" y="2933700"/>
            <a:ext cx="3987347" cy="5308600"/>
          </a:xfrm>
          <a:prstGeom prst="rect">
            <a:avLst/>
          </a:prstGeom>
          <a:noFill/>
          <a:ln>
            <a:noFill/>
          </a:ln>
          <a:effectLst>
            <a:outerShdw blurRad="63500" dist="38100" dir="5400000" rotWithShape="0">
              <a:srgbClr val="000000">
                <a:alpha val="49803"/>
              </a:srgbClr>
            </a:outerShdw>
          </a:effectLst>
        </p:spPr>
        <p:txBody>
          <a:bodyPr spcFirstLastPara="1" wrap="square" lIns="91425" tIns="45700" rIns="91425" bIns="45700" anchor="t" anchorCtr="0"/>
          <a:lstStyle>
            <a:lvl1pPr marR="0" lvl="0"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1pPr>
            <a:lvl2pPr marR="0" lvl="1"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2pPr>
            <a:lvl3pPr marR="0" lvl="2"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3pPr>
            <a:lvl4pPr marR="0" lvl="3"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4pPr>
            <a:lvl5pPr marR="0" lvl="4"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5pPr>
            <a:lvl6pPr marR="0" lvl="5"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6pPr>
            <a:lvl7pPr marR="0" lvl="6"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7pPr>
            <a:lvl8pPr marR="0" lvl="7"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8pPr>
            <a:lvl9pPr marR="0" lvl="8"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9pPr>
          </a:lstStyle>
          <a:p>
            <a:endParaRPr/>
          </a:p>
        </p:txBody>
      </p:sp>
      <p:sp>
        <p:nvSpPr>
          <p:cNvPr id="21" name="Google Shape;21;p5"/>
          <p:cNvSpPr txBox="1">
            <a:spLocks noGrp="1"/>
          </p:cNvSpPr>
          <p:nvPr>
            <p:ph type="title"/>
          </p:nvPr>
        </p:nvSpPr>
        <p:spPr>
          <a:xfrm>
            <a:off x="787400" y="254000"/>
            <a:ext cx="11430000" cy="2438400"/>
          </a:xfrm>
          <a:prstGeom prst="rect">
            <a:avLst/>
          </a:prstGeom>
          <a:noFill/>
          <a:ln>
            <a:noFill/>
          </a:ln>
        </p:spPr>
        <p:txBody>
          <a:bodyPr spcFirstLastPara="1" wrap="square" lIns="50800" tIns="50800" rIns="50800" bIns="50800" anchor="ctr" anchorCtr="0"/>
          <a:lstStyle>
            <a:lvl1pPr lvl="0" algn="ctr">
              <a:lnSpc>
                <a:spcPct val="100000"/>
              </a:lnSpc>
              <a:spcBef>
                <a:spcPts val="0"/>
              </a:spcBef>
              <a:spcAft>
                <a:spcPts val="0"/>
              </a:spcAft>
              <a:buClr>
                <a:srgbClr val="767367"/>
              </a:buClr>
              <a:buSzPts val="1800"/>
              <a:buNone/>
              <a:defRPr/>
            </a:lvl1pPr>
            <a:lvl2pPr lvl="1" algn="ctr">
              <a:lnSpc>
                <a:spcPct val="100000"/>
              </a:lnSpc>
              <a:spcBef>
                <a:spcPts val="0"/>
              </a:spcBef>
              <a:spcAft>
                <a:spcPts val="0"/>
              </a:spcAft>
              <a:buClr>
                <a:srgbClr val="767367"/>
              </a:buClr>
              <a:buSzPts val="1800"/>
              <a:buNone/>
              <a:defRPr/>
            </a:lvl2pPr>
            <a:lvl3pPr lvl="2" algn="ctr">
              <a:lnSpc>
                <a:spcPct val="100000"/>
              </a:lnSpc>
              <a:spcBef>
                <a:spcPts val="0"/>
              </a:spcBef>
              <a:spcAft>
                <a:spcPts val="0"/>
              </a:spcAft>
              <a:buClr>
                <a:srgbClr val="767367"/>
              </a:buClr>
              <a:buSzPts val="1800"/>
              <a:buNone/>
              <a:defRPr/>
            </a:lvl3pPr>
            <a:lvl4pPr lvl="3" algn="ctr">
              <a:lnSpc>
                <a:spcPct val="100000"/>
              </a:lnSpc>
              <a:spcBef>
                <a:spcPts val="0"/>
              </a:spcBef>
              <a:spcAft>
                <a:spcPts val="0"/>
              </a:spcAft>
              <a:buClr>
                <a:srgbClr val="767367"/>
              </a:buClr>
              <a:buSzPts val="1800"/>
              <a:buNone/>
              <a:defRPr/>
            </a:lvl4pPr>
            <a:lvl5pPr lvl="4" algn="ctr">
              <a:lnSpc>
                <a:spcPct val="100000"/>
              </a:lnSpc>
              <a:spcBef>
                <a:spcPts val="0"/>
              </a:spcBef>
              <a:spcAft>
                <a:spcPts val="0"/>
              </a:spcAft>
              <a:buClr>
                <a:srgbClr val="767367"/>
              </a:buClr>
              <a:buSzPts val="1800"/>
              <a:buNone/>
              <a:defRPr/>
            </a:lvl5pPr>
            <a:lvl6pPr lvl="5" algn="ctr">
              <a:lnSpc>
                <a:spcPct val="100000"/>
              </a:lnSpc>
              <a:spcBef>
                <a:spcPts val="0"/>
              </a:spcBef>
              <a:spcAft>
                <a:spcPts val="0"/>
              </a:spcAft>
              <a:buClr>
                <a:srgbClr val="767367"/>
              </a:buClr>
              <a:buSzPts val="1800"/>
              <a:buNone/>
              <a:defRPr/>
            </a:lvl6pPr>
            <a:lvl7pPr lvl="6" algn="ctr">
              <a:lnSpc>
                <a:spcPct val="100000"/>
              </a:lnSpc>
              <a:spcBef>
                <a:spcPts val="0"/>
              </a:spcBef>
              <a:spcAft>
                <a:spcPts val="0"/>
              </a:spcAft>
              <a:buClr>
                <a:srgbClr val="767367"/>
              </a:buClr>
              <a:buSzPts val="1800"/>
              <a:buNone/>
              <a:defRPr/>
            </a:lvl7pPr>
            <a:lvl8pPr lvl="7" algn="ctr">
              <a:lnSpc>
                <a:spcPct val="100000"/>
              </a:lnSpc>
              <a:spcBef>
                <a:spcPts val="0"/>
              </a:spcBef>
              <a:spcAft>
                <a:spcPts val="0"/>
              </a:spcAft>
              <a:buClr>
                <a:srgbClr val="767367"/>
              </a:buClr>
              <a:buSzPts val="1800"/>
              <a:buNone/>
              <a:defRPr/>
            </a:lvl8pPr>
            <a:lvl9pPr lvl="8" algn="ctr">
              <a:lnSpc>
                <a:spcPct val="100000"/>
              </a:lnSpc>
              <a:spcBef>
                <a:spcPts val="0"/>
              </a:spcBef>
              <a:spcAft>
                <a:spcPts val="0"/>
              </a:spcAft>
              <a:buClr>
                <a:srgbClr val="767367"/>
              </a:buClr>
              <a:buSzPts val="1800"/>
              <a:buNone/>
              <a:defRPr/>
            </a:lvl9pPr>
          </a:lstStyle>
          <a:p>
            <a:endParaRPr/>
          </a:p>
        </p:txBody>
      </p:sp>
      <p:sp>
        <p:nvSpPr>
          <p:cNvPr id="22" name="Google Shape;22;p5"/>
          <p:cNvSpPr txBox="1">
            <a:spLocks noGrp="1"/>
          </p:cNvSpPr>
          <p:nvPr>
            <p:ph type="body" idx="1"/>
          </p:nvPr>
        </p:nvSpPr>
        <p:spPr>
          <a:xfrm>
            <a:off x="787400" y="2768600"/>
            <a:ext cx="5486400" cy="5715000"/>
          </a:xfrm>
          <a:prstGeom prst="rect">
            <a:avLst/>
          </a:prstGeom>
          <a:noFill/>
          <a:ln>
            <a:noFill/>
          </a:ln>
        </p:spPr>
        <p:txBody>
          <a:bodyPr spcFirstLastPara="1" wrap="square" lIns="50800" tIns="50800" rIns="50800" bIns="50800" anchor="ctr" anchorCtr="0"/>
          <a:lstStyle>
            <a:lvl1pPr marL="457200" lvl="0" indent="-323850" algn="l">
              <a:lnSpc>
                <a:spcPct val="100000"/>
              </a:lnSpc>
              <a:spcBef>
                <a:spcPts val="2800"/>
              </a:spcBef>
              <a:spcAft>
                <a:spcPts val="0"/>
              </a:spcAft>
              <a:buClr>
                <a:srgbClr val="5E5E5E"/>
              </a:buClr>
              <a:buSzPts val="1500"/>
              <a:buFont typeface="Arial"/>
              <a:buChar char="•"/>
              <a:defRPr sz="3000"/>
            </a:lvl1pPr>
            <a:lvl2pPr marL="914400" lvl="1" indent="-323850" algn="l">
              <a:lnSpc>
                <a:spcPct val="100000"/>
              </a:lnSpc>
              <a:spcBef>
                <a:spcPts val="2800"/>
              </a:spcBef>
              <a:spcAft>
                <a:spcPts val="0"/>
              </a:spcAft>
              <a:buClr>
                <a:srgbClr val="5E5E5E"/>
              </a:buClr>
              <a:buSzPts val="1500"/>
              <a:buFont typeface="Arial"/>
              <a:buChar char="•"/>
              <a:defRPr sz="3000"/>
            </a:lvl2pPr>
            <a:lvl3pPr marL="1371600" lvl="2" indent="-323850" algn="l">
              <a:lnSpc>
                <a:spcPct val="100000"/>
              </a:lnSpc>
              <a:spcBef>
                <a:spcPts val="2800"/>
              </a:spcBef>
              <a:spcAft>
                <a:spcPts val="0"/>
              </a:spcAft>
              <a:buClr>
                <a:srgbClr val="5E5E5E"/>
              </a:buClr>
              <a:buSzPts val="1500"/>
              <a:buFont typeface="Arial"/>
              <a:buChar char="•"/>
              <a:defRPr sz="3000"/>
            </a:lvl3pPr>
            <a:lvl4pPr marL="1828800" lvl="3" indent="-323850" algn="l">
              <a:lnSpc>
                <a:spcPct val="100000"/>
              </a:lnSpc>
              <a:spcBef>
                <a:spcPts val="2800"/>
              </a:spcBef>
              <a:spcAft>
                <a:spcPts val="0"/>
              </a:spcAft>
              <a:buClr>
                <a:srgbClr val="5E5E5E"/>
              </a:buClr>
              <a:buSzPts val="1500"/>
              <a:buFont typeface="Arial"/>
              <a:buChar char="•"/>
              <a:defRPr sz="3000"/>
            </a:lvl4pPr>
            <a:lvl5pPr marL="2286000" lvl="4" indent="-323850" algn="l">
              <a:lnSpc>
                <a:spcPct val="100000"/>
              </a:lnSpc>
              <a:spcBef>
                <a:spcPts val="2800"/>
              </a:spcBef>
              <a:spcAft>
                <a:spcPts val="0"/>
              </a:spcAft>
              <a:buClr>
                <a:srgbClr val="5E5E5E"/>
              </a:buClr>
              <a:buSzPts val="1500"/>
              <a:buFont typeface="Arial"/>
              <a:buChar char="•"/>
              <a:defRPr sz="3000"/>
            </a:lvl5pPr>
            <a:lvl6pPr marL="2743200" lvl="5" indent="-285750" algn="l">
              <a:lnSpc>
                <a:spcPct val="100000"/>
              </a:lnSpc>
              <a:spcBef>
                <a:spcPts val="3600"/>
              </a:spcBef>
              <a:spcAft>
                <a:spcPts val="0"/>
              </a:spcAft>
              <a:buClr>
                <a:srgbClr val="5E5E5E"/>
              </a:buClr>
              <a:buSzPts val="900"/>
              <a:buChar char="•"/>
              <a:defRPr/>
            </a:lvl6pPr>
            <a:lvl7pPr marL="3200400" lvl="6" indent="-285750" algn="l">
              <a:lnSpc>
                <a:spcPct val="100000"/>
              </a:lnSpc>
              <a:spcBef>
                <a:spcPts val="3600"/>
              </a:spcBef>
              <a:spcAft>
                <a:spcPts val="0"/>
              </a:spcAft>
              <a:buClr>
                <a:srgbClr val="5E5E5E"/>
              </a:buClr>
              <a:buSzPts val="900"/>
              <a:buChar char="•"/>
              <a:defRPr/>
            </a:lvl7pPr>
            <a:lvl8pPr marL="3657600" lvl="7" indent="-285750" algn="l">
              <a:lnSpc>
                <a:spcPct val="100000"/>
              </a:lnSpc>
              <a:spcBef>
                <a:spcPts val="3600"/>
              </a:spcBef>
              <a:spcAft>
                <a:spcPts val="0"/>
              </a:spcAft>
              <a:buClr>
                <a:srgbClr val="5E5E5E"/>
              </a:buClr>
              <a:buSzPts val="900"/>
              <a:buChar char="•"/>
              <a:defRPr/>
            </a:lvl8pPr>
            <a:lvl9pPr marL="4114800" lvl="8" indent="-285750" algn="l">
              <a:lnSpc>
                <a:spcPct val="100000"/>
              </a:lnSpc>
              <a:spcBef>
                <a:spcPts val="3600"/>
              </a:spcBef>
              <a:spcAft>
                <a:spcPts val="0"/>
              </a:spcAft>
              <a:buClr>
                <a:srgbClr val="5E5E5E"/>
              </a:buClr>
              <a:buSzPts val="900"/>
              <a:buChar char="•"/>
              <a:defRPr/>
            </a:lvl9pPr>
          </a:lstStyle>
          <a:p>
            <a:endParaRPr/>
          </a:p>
        </p:txBody>
      </p:sp>
      <p:sp>
        <p:nvSpPr>
          <p:cNvPr id="23" name="Google Shape;23;p5"/>
          <p:cNvSpPr txBox="1">
            <a:spLocks noGrp="1"/>
          </p:cNvSpPr>
          <p:nvPr>
            <p:ph type="sldNum" idx="12"/>
          </p:nvPr>
        </p:nvSpPr>
        <p:spPr>
          <a:xfrm>
            <a:off x="6302692" y="9131300"/>
            <a:ext cx="386716" cy="431800"/>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5E5E5E"/>
              </a:buClr>
              <a:buSzPts val="2200"/>
              <a:buFont typeface="Arial"/>
              <a:buNone/>
              <a:defRPr sz="2200"/>
            </a:lvl1pPr>
            <a:lvl2pPr marL="0" lvl="1" indent="0" algn="ctr">
              <a:lnSpc>
                <a:spcPct val="100000"/>
              </a:lnSpc>
              <a:spcBef>
                <a:spcPts val="0"/>
              </a:spcBef>
              <a:spcAft>
                <a:spcPts val="0"/>
              </a:spcAft>
              <a:buClr>
                <a:srgbClr val="5E5E5E"/>
              </a:buClr>
              <a:buSzPts val="2200"/>
              <a:buFont typeface="Arial"/>
              <a:buNone/>
              <a:defRPr sz="2200"/>
            </a:lvl2pPr>
            <a:lvl3pPr marL="0" lvl="2" indent="0" algn="ctr">
              <a:lnSpc>
                <a:spcPct val="100000"/>
              </a:lnSpc>
              <a:spcBef>
                <a:spcPts val="0"/>
              </a:spcBef>
              <a:spcAft>
                <a:spcPts val="0"/>
              </a:spcAft>
              <a:buClr>
                <a:srgbClr val="5E5E5E"/>
              </a:buClr>
              <a:buSzPts val="2200"/>
              <a:buFont typeface="Arial"/>
              <a:buNone/>
              <a:defRPr sz="2200"/>
            </a:lvl3pPr>
            <a:lvl4pPr marL="0" lvl="3" indent="0" algn="ctr">
              <a:lnSpc>
                <a:spcPct val="100000"/>
              </a:lnSpc>
              <a:spcBef>
                <a:spcPts val="0"/>
              </a:spcBef>
              <a:spcAft>
                <a:spcPts val="0"/>
              </a:spcAft>
              <a:buClr>
                <a:srgbClr val="5E5E5E"/>
              </a:buClr>
              <a:buSzPts val="2200"/>
              <a:buFont typeface="Arial"/>
              <a:buNone/>
              <a:defRPr sz="2200"/>
            </a:lvl4pPr>
            <a:lvl5pPr marL="0" lvl="4" indent="0" algn="ctr">
              <a:lnSpc>
                <a:spcPct val="100000"/>
              </a:lnSpc>
              <a:spcBef>
                <a:spcPts val="0"/>
              </a:spcBef>
              <a:spcAft>
                <a:spcPts val="0"/>
              </a:spcAft>
              <a:buClr>
                <a:srgbClr val="5E5E5E"/>
              </a:buClr>
              <a:buSzPts val="2200"/>
              <a:buFont typeface="Arial"/>
              <a:buNone/>
              <a:defRPr sz="2200"/>
            </a:lvl5pPr>
            <a:lvl6pPr marL="0" lvl="5" indent="0" algn="ctr">
              <a:lnSpc>
                <a:spcPct val="100000"/>
              </a:lnSpc>
              <a:spcBef>
                <a:spcPts val="0"/>
              </a:spcBef>
              <a:spcAft>
                <a:spcPts val="0"/>
              </a:spcAft>
              <a:buClr>
                <a:srgbClr val="5E5E5E"/>
              </a:buClr>
              <a:buSzPts val="2200"/>
              <a:buFont typeface="Arial"/>
              <a:buNone/>
              <a:defRPr sz="2200"/>
            </a:lvl6pPr>
            <a:lvl7pPr marL="0" lvl="6" indent="0" algn="ctr">
              <a:lnSpc>
                <a:spcPct val="100000"/>
              </a:lnSpc>
              <a:spcBef>
                <a:spcPts val="0"/>
              </a:spcBef>
              <a:spcAft>
                <a:spcPts val="0"/>
              </a:spcAft>
              <a:buClr>
                <a:srgbClr val="5E5E5E"/>
              </a:buClr>
              <a:buSzPts val="2200"/>
              <a:buFont typeface="Arial"/>
              <a:buNone/>
              <a:defRPr sz="2200"/>
            </a:lvl7pPr>
            <a:lvl8pPr marL="0" lvl="7" indent="0" algn="ctr">
              <a:lnSpc>
                <a:spcPct val="100000"/>
              </a:lnSpc>
              <a:spcBef>
                <a:spcPts val="0"/>
              </a:spcBef>
              <a:spcAft>
                <a:spcPts val="0"/>
              </a:spcAft>
              <a:buClr>
                <a:srgbClr val="5E5E5E"/>
              </a:buClr>
              <a:buSzPts val="2200"/>
              <a:buFont typeface="Arial"/>
              <a:buNone/>
              <a:defRPr sz="2200"/>
            </a:lvl8pPr>
            <a:lvl9pPr marL="0" lvl="8" indent="0" algn="ctr">
              <a:lnSpc>
                <a:spcPct val="100000"/>
              </a:lnSpc>
              <a:spcBef>
                <a:spcPts val="0"/>
              </a:spcBef>
              <a:spcAft>
                <a:spcPts val="0"/>
              </a:spcAft>
              <a:buClr>
                <a:srgbClr val="5E5E5E"/>
              </a:buClr>
              <a:buSzPts val="2200"/>
              <a:buFont typeface="Arial"/>
              <a:buNone/>
              <a:defRPr sz="22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hoto - Vertical">
  <p:cSld name="Photo - Vertical">
    <p:spTree>
      <p:nvGrpSpPr>
        <p:cNvPr id="1" name="Shape 24"/>
        <p:cNvGrpSpPr/>
        <p:nvPr/>
      </p:nvGrpSpPr>
      <p:grpSpPr>
        <a:xfrm>
          <a:off x="0" y="0"/>
          <a:ext cx="0" cy="0"/>
          <a:chOff x="0" y="0"/>
          <a:chExt cx="0" cy="0"/>
        </a:xfrm>
      </p:grpSpPr>
      <p:sp>
        <p:nvSpPr>
          <p:cNvPr id="25" name="Google Shape;25;p6"/>
          <p:cNvSpPr>
            <a:spLocks noGrp="1"/>
          </p:cNvSpPr>
          <p:nvPr>
            <p:ph type="pic" idx="2"/>
          </p:nvPr>
        </p:nvSpPr>
        <p:spPr>
          <a:xfrm>
            <a:off x="6484788" y="1206500"/>
            <a:ext cx="5465912" cy="7277100"/>
          </a:xfrm>
          <a:prstGeom prst="rect">
            <a:avLst/>
          </a:prstGeom>
          <a:noFill/>
          <a:ln>
            <a:noFill/>
          </a:ln>
          <a:effectLst>
            <a:outerShdw blurRad="63500" dist="38100" dir="5400000" rotWithShape="0">
              <a:srgbClr val="000000">
                <a:alpha val="49803"/>
              </a:srgbClr>
            </a:outerShdw>
          </a:effectLst>
        </p:spPr>
        <p:txBody>
          <a:bodyPr spcFirstLastPara="1" wrap="square" lIns="91425" tIns="45700" rIns="91425" bIns="45700" anchor="t" anchorCtr="0"/>
          <a:lstStyle>
            <a:lvl1pPr marR="0" lvl="0"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1pPr>
            <a:lvl2pPr marR="0" lvl="1"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2pPr>
            <a:lvl3pPr marR="0" lvl="2"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3pPr>
            <a:lvl4pPr marR="0" lvl="3"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4pPr>
            <a:lvl5pPr marR="0" lvl="4"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5pPr>
            <a:lvl6pPr marR="0" lvl="5"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6pPr>
            <a:lvl7pPr marR="0" lvl="6"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7pPr>
            <a:lvl8pPr marR="0" lvl="7"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8pPr>
            <a:lvl9pPr marR="0" lvl="8"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9pPr>
          </a:lstStyle>
          <a:p>
            <a:endParaRPr/>
          </a:p>
        </p:txBody>
      </p:sp>
      <p:sp>
        <p:nvSpPr>
          <p:cNvPr id="26" name="Google Shape;26;p6"/>
          <p:cNvSpPr txBox="1">
            <a:spLocks noGrp="1"/>
          </p:cNvSpPr>
          <p:nvPr>
            <p:ph type="title"/>
          </p:nvPr>
        </p:nvSpPr>
        <p:spPr>
          <a:xfrm>
            <a:off x="457200" y="1244600"/>
            <a:ext cx="5600700" cy="3467100"/>
          </a:xfrm>
          <a:prstGeom prst="rect">
            <a:avLst/>
          </a:prstGeom>
          <a:noFill/>
          <a:ln>
            <a:noFill/>
          </a:ln>
        </p:spPr>
        <p:txBody>
          <a:bodyPr spcFirstLastPara="1" wrap="square" lIns="50800" tIns="50800" rIns="50800" bIns="50800" anchor="b" anchorCtr="0"/>
          <a:lstStyle>
            <a:lvl1pPr lvl="0" algn="ctr">
              <a:lnSpc>
                <a:spcPct val="100000"/>
              </a:lnSpc>
              <a:spcBef>
                <a:spcPts val="0"/>
              </a:spcBef>
              <a:spcAft>
                <a:spcPts val="0"/>
              </a:spcAft>
              <a:buClr>
                <a:srgbClr val="767367"/>
              </a:buClr>
              <a:buSzPts val="1800"/>
              <a:buNone/>
              <a:defRPr/>
            </a:lvl1pPr>
            <a:lvl2pPr lvl="1" algn="ctr">
              <a:lnSpc>
                <a:spcPct val="100000"/>
              </a:lnSpc>
              <a:spcBef>
                <a:spcPts val="0"/>
              </a:spcBef>
              <a:spcAft>
                <a:spcPts val="0"/>
              </a:spcAft>
              <a:buClr>
                <a:srgbClr val="767367"/>
              </a:buClr>
              <a:buSzPts val="1800"/>
              <a:buNone/>
              <a:defRPr/>
            </a:lvl2pPr>
            <a:lvl3pPr lvl="2" algn="ctr">
              <a:lnSpc>
                <a:spcPct val="100000"/>
              </a:lnSpc>
              <a:spcBef>
                <a:spcPts val="0"/>
              </a:spcBef>
              <a:spcAft>
                <a:spcPts val="0"/>
              </a:spcAft>
              <a:buClr>
                <a:srgbClr val="767367"/>
              </a:buClr>
              <a:buSzPts val="1800"/>
              <a:buNone/>
              <a:defRPr/>
            </a:lvl3pPr>
            <a:lvl4pPr lvl="3" algn="ctr">
              <a:lnSpc>
                <a:spcPct val="100000"/>
              </a:lnSpc>
              <a:spcBef>
                <a:spcPts val="0"/>
              </a:spcBef>
              <a:spcAft>
                <a:spcPts val="0"/>
              </a:spcAft>
              <a:buClr>
                <a:srgbClr val="767367"/>
              </a:buClr>
              <a:buSzPts val="1800"/>
              <a:buNone/>
              <a:defRPr/>
            </a:lvl4pPr>
            <a:lvl5pPr lvl="4" algn="ctr">
              <a:lnSpc>
                <a:spcPct val="100000"/>
              </a:lnSpc>
              <a:spcBef>
                <a:spcPts val="0"/>
              </a:spcBef>
              <a:spcAft>
                <a:spcPts val="0"/>
              </a:spcAft>
              <a:buClr>
                <a:srgbClr val="767367"/>
              </a:buClr>
              <a:buSzPts val="1800"/>
              <a:buNone/>
              <a:defRPr/>
            </a:lvl5pPr>
            <a:lvl6pPr lvl="5" algn="ctr">
              <a:lnSpc>
                <a:spcPct val="100000"/>
              </a:lnSpc>
              <a:spcBef>
                <a:spcPts val="0"/>
              </a:spcBef>
              <a:spcAft>
                <a:spcPts val="0"/>
              </a:spcAft>
              <a:buClr>
                <a:srgbClr val="767367"/>
              </a:buClr>
              <a:buSzPts val="1800"/>
              <a:buNone/>
              <a:defRPr/>
            </a:lvl6pPr>
            <a:lvl7pPr lvl="6" algn="ctr">
              <a:lnSpc>
                <a:spcPct val="100000"/>
              </a:lnSpc>
              <a:spcBef>
                <a:spcPts val="0"/>
              </a:spcBef>
              <a:spcAft>
                <a:spcPts val="0"/>
              </a:spcAft>
              <a:buClr>
                <a:srgbClr val="767367"/>
              </a:buClr>
              <a:buSzPts val="1800"/>
              <a:buNone/>
              <a:defRPr/>
            </a:lvl7pPr>
            <a:lvl8pPr lvl="7" algn="ctr">
              <a:lnSpc>
                <a:spcPct val="100000"/>
              </a:lnSpc>
              <a:spcBef>
                <a:spcPts val="0"/>
              </a:spcBef>
              <a:spcAft>
                <a:spcPts val="0"/>
              </a:spcAft>
              <a:buClr>
                <a:srgbClr val="767367"/>
              </a:buClr>
              <a:buSzPts val="1800"/>
              <a:buNone/>
              <a:defRPr/>
            </a:lvl8pPr>
            <a:lvl9pPr lvl="8" algn="ctr">
              <a:lnSpc>
                <a:spcPct val="100000"/>
              </a:lnSpc>
              <a:spcBef>
                <a:spcPts val="0"/>
              </a:spcBef>
              <a:spcAft>
                <a:spcPts val="0"/>
              </a:spcAft>
              <a:buClr>
                <a:srgbClr val="767367"/>
              </a:buClr>
              <a:buSzPts val="1800"/>
              <a:buNone/>
              <a:defRPr/>
            </a:lvl9pPr>
          </a:lstStyle>
          <a:p>
            <a:endParaRPr/>
          </a:p>
        </p:txBody>
      </p:sp>
      <p:sp>
        <p:nvSpPr>
          <p:cNvPr id="27" name="Google Shape;27;p6"/>
          <p:cNvSpPr txBox="1">
            <a:spLocks noGrp="1"/>
          </p:cNvSpPr>
          <p:nvPr>
            <p:ph type="body" idx="1"/>
          </p:nvPr>
        </p:nvSpPr>
        <p:spPr>
          <a:xfrm>
            <a:off x="457200" y="4851400"/>
            <a:ext cx="5600700" cy="3632200"/>
          </a:xfrm>
          <a:prstGeom prst="rect">
            <a:avLst/>
          </a:prstGeom>
          <a:noFill/>
          <a:ln>
            <a:noFill/>
          </a:ln>
        </p:spPr>
        <p:txBody>
          <a:bodyPr spcFirstLastPara="1" wrap="square" lIns="50800" tIns="50800" rIns="50800" bIns="50800" anchor="t" anchorCtr="0"/>
          <a:lstStyle>
            <a:lvl1pPr marL="457200" lvl="0" indent="-228600" algn="ctr">
              <a:lnSpc>
                <a:spcPct val="100000"/>
              </a:lnSpc>
              <a:spcBef>
                <a:spcPts val="0"/>
              </a:spcBef>
              <a:spcAft>
                <a:spcPts val="0"/>
              </a:spcAft>
              <a:buClr>
                <a:srgbClr val="5E5E5E"/>
              </a:buClr>
              <a:buSzPts val="4000"/>
              <a:buFont typeface="Arial"/>
              <a:buNone/>
              <a:defRPr sz="4000"/>
            </a:lvl1pPr>
            <a:lvl2pPr marL="914400" lvl="1" indent="-228600" algn="ctr">
              <a:lnSpc>
                <a:spcPct val="100000"/>
              </a:lnSpc>
              <a:spcBef>
                <a:spcPts val="0"/>
              </a:spcBef>
              <a:spcAft>
                <a:spcPts val="0"/>
              </a:spcAft>
              <a:buClr>
                <a:srgbClr val="5E5E5E"/>
              </a:buClr>
              <a:buSzPts val="4000"/>
              <a:buFont typeface="Arial"/>
              <a:buNone/>
              <a:defRPr sz="4000"/>
            </a:lvl2pPr>
            <a:lvl3pPr marL="1371600" lvl="2" indent="-228600" algn="ctr">
              <a:lnSpc>
                <a:spcPct val="100000"/>
              </a:lnSpc>
              <a:spcBef>
                <a:spcPts val="0"/>
              </a:spcBef>
              <a:spcAft>
                <a:spcPts val="0"/>
              </a:spcAft>
              <a:buClr>
                <a:srgbClr val="5E5E5E"/>
              </a:buClr>
              <a:buSzPts val="4000"/>
              <a:buFont typeface="Arial"/>
              <a:buNone/>
              <a:defRPr sz="4000"/>
            </a:lvl3pPr>
            <a:lvl4pPr marL="1828800" lvl="3" indent="-228600" algn="ctr">
              <a:lnSpc>
                <a:spcPct val="100000"/>
              </a:lnSpc>
              <a:spcBef>
                <a:spcPts val="0"/>
              </a:spcBef>
              <a:spcAft>
                <a:spcPts val="0"/>
              </a:spcAft>
              <a:buClr>
                <a:srgbClr val="5E5E5E"/>
              </a:buClr>
              <a:buSzPts val="4000"/>
              <a:buFont typeface="Arial"/>
              <a:buNone/>
              <a:defRPr sz="4000"/>
            </a:lvl4pPr>
            <a:lvl5pPr marL="2286000" lvl="4" indent="-228600" algn="ctr">
              <a:lnSpc>
                <a:spcPct val="100000"/>
              </a:lnSpc>
              <a:spcBef>
                <a:spcPts val="0"/>
              </a:spcBef>
              <a:spcAft>
                <a:spcPts val="0"/>
              </a:spcAft>
              <a:buClr>
                <a:srgbClr val="5E5E5E"/>
              </a:buClr>
              <a:buSzPts val="4000"/>
              <a:buFont typeface="Arial"/>
              <a:buNone/>
              <a:defRPr sz="4000"/>
            </a:lvl5pPr>
            <a:lvl6pPr marL="2743200" lvl="5" indent="-285750" algn="l">
              <a:lnSpc>
                <a:spcPct val="100000"/>
              </a:lnSpc>
              <a:spcBef>
                <a:spcPts val="3600"/>
              </a:spcBef>
              <a:spcAft>
                <a:spcPts val="0"/>
              </a:spcAft>
              <a:buClr>
                <a:srgbClr val="5E5E5E"/>
              </a:buClr>
              <a:buSzPts val="900"/>
              <a:buChar char="•"/>
              <a:defRPr/>
            </a:lvl6pPr>
            <a:lvl7pPr marL="3200400" lvl="6" indent="-285750" algn="l">
              <a:lnSpc>
                <a:spcPct val="100000"/>
              </a:lnSpc>
              <a:spcBef>
                <a:spcPts val="3600"/>
              </a:spcBef>
              <a:spcAft>
                <a:spcPts val="0"/>
              </a:spcAft>
              <a:buClr>
                <a:srgbClr val="5E5E5E"/>
              </a:buClr>
              <a:buSzPts val="900"/>
              <a:buChar char="•"/>
              <a:defRPr/>
            </a:lvl7pPr>
            <a:lvl8pPr marL="3657600" lvl="7" indent="-285750" algn="l">
              <a:lnSpc>
                <a:spcPct val="100000"/>
              </a:lnSpc>
              <a:spcBef>
                <a:spcPts val="3600"/>
              </a:spcBef>
              <a:spcAft>
                <a:spcPts val="0"/>
              </a:spcAft>
              <a:buClr>
                <a:srgbClr val="5E5E5E"/>
              </a:buClr>
              <a:buSzPts val="900"/>
              <a:buChar char="•"/>
              <a:defRPr/>
            </a:lvl8pPr>
            <a:lvl9pPr marL="4114800" lvl="8" indent="-285750" algn="l">
              <a:lnSpc>
                <a:spcPct val="100000"/>
              </a:lnSpc>
              <a:spcBef>
                <a:spcPts val="3600"/>
              </a:spcBef>
              <a:spcAft>
                <a:spcPts val="0"/>
              </a:spcAft>
              <a:buClr>
                <a:srgbClr val="5E5E5E"/>
              </a:buClr>
              <a:buSzPts val="900"/>
              <a:buChar char="•"/>
              <a:defRPr/>
            </a:lvl9pPr>
          </a:lstStyle>
          <a:p>
            <a:endParaRPr/>
          </a:p>
        </p:txBody>
      </p:sp>
      <p:sp>
        <p:nvSpPr>
          <p:cNvPr id="28" name="Google Shape;28;p6"/>
          <p:cNvSpPr txBox="1">
            <a:spLocks noGrp="1"/>
          </p:cNvSpPr>
          <p:nvPr>
            <p:ph type="sldNum" idx="12"/>
          </p:nvPr>
        </p:nvSpPr>
        <p:spPr>
          <a:xfrm>
            <a:off x="6302692" y="9131300"/>
            <a:ext cx="386716" cy="431800"/>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5E5E5E"/>
              </a:buClr>
              <a:buSzPts val="2200"/>
              <a:buFont typeface="Arial"/>
              <a:buNone/>
              <a:defRPr sz="2200"/>
            </a:lvl1pPr>
            <a:lvl2pPr marL="0" lvl="1" indent="0" algn="ctr">
              <a:lnSpc>
                <a:spcPct val="100000"/>
              </a:lnSpc>
              <a:spcBef>
                <a:spcPts val="0"/>
              </a:spcBef>
              <a:spcAft>
                <a:spcPts val="0"/>
              </a:spcAft>
              <a:buClr>
                <a:srgbClr val="5E5E5E"/>
              </a:buClr>
              <a:buSzPts val="2200"/>
              <a:buFont typeface="Arial"/>
              <a:buNone/>
              <a:defRPr sz="2200"/>
            </a:lvl2pPr>
            <a:lvl3pPr marL="0" lvl="2" indent="0" algn="ctr">
              <a:lnSpc>
                <a:spcPct val="100000"/>
              </a:lnSpc>
              <a:spcBef>
                <a:spcPts val="0"/>
              </a:spcBef>
              <a:spcAft>
                <a:spcPts val="0"/>
              </a:spcAft>
              <a:buClr>
                <a:srgbClr val="5E5E5E"/>
              </a:buClr>
              <a:buSzPts val="2200"/>
              <a:buFont typeface="Arial"/>
              <a:buNone/>
              <a:defRPr sz="2200"/>
            </a:lvl3pPr>
            <a:lvl4pPr marL="0" lvl="3" indent="0" algn="ctr">
              <a:lnSpc>
                <a:spcPct val="100000"/>
              </a:lnSpc>
              <a:spcBef>
                <a:spcPts val="0"/>
              </a:spcBef>
              <a:spcAft>
                <a:spcPts val="0"/>
              </a:spcAft>
              <a:buClr>
                <a:srgbClr val="5E5E5E"/>
              </a:buClr>
              <a:buSzPts val="2200"/>
              <a:buFont typeface="Arial"/>
              <a:buNone/>
              <a:defRPr sz="2200"/>
            </a:lvl4pPr>
            <a:lvl5pPr marL="0" lvl="4" indent="0" algn="ctr">
              <a:lnSpc>
                <a:spcPct val="100000"/>
              </a:lnSpc>
              <a:spcBef>
                <a:spcPts val="0"/>
              </a:spcBef>
              <a:spcAft>
                <a:spcPts val="0"/>
              </a:spcAft>
              <a:buClr>
                <a:srgbClr val="5E5E5E"/>
              </a:buClr>
              <a:buSzPts val="2200"/>
              <a:buFont typeface="Arial"/>
              <a:buNone/>
              <a:defRPr sz="2200"/>
            </a:lvl5pPr>
            <a:lvl6pPr marL="0" lvl="5" indent="0" algn="ctr">
              <a:lnSpc>
                <a:spcPct val="100000"/>
              </a:lnSpc>
              <a:spcBef>
                <a:spcPts val="0"/>
              </a:spcBef>
              <a:spcAft>
                <a:spcPts val="0"/>
              </a:spcAft>
              <a:buClr>
                <a:srgbClr val="5E5E5E"/>
              </a:buClr>
              <a:buSzPts val="2200"/>
              <a:buFont typeface="Arial"/>
              <a:buNone/>
              <a:defRPr sz="2200"/>
            </a:lvl6pPr>
            <a:lvl7pPr marL="0" lvl="6" indent="0" algn="ctr">
              <a:lnSpc>
                <a:spcPct val="100000"/>
              </a:lnSpc>
              <a:spcBef>
                <a:spcPts val="0"/>
              </a:spcBef>
              <a:spcAft>
                <a:spcPts val="0"/>
              </a:spcAft>
              <a:buClr>
                <a:srgbClr val="5E5E5E"/>
              </a:buClr>
              <a:buSzPts val="2200"/>
              <a:buFont typeface="Arial"/>
              <a:buNone/>
              <a:defRPr sz="2200"/>
            </a:lvl7pPr>
            <a:lvl8pPr marL="0" lvl="7" indent="0" algn="ctr">
              <a:lnSpc>
                <a:spcPct val="100000"/>
              </a:lnSpc>
              <a:spcBef>
                <a:spcPts val="0"/>
              </a:spcBef>
              <a:spcAft>
                <a:spcPts val="0"/>
              </a:spcAft>
              <a:buClr>
                <a:srgbClr val="5E5E5E"/>
              </a:buClr>
              <a:buSzPts val="2200"/>
              <a:buFont typeface="Arial"/>
              <a:buNone/>
              <a:defRPr sz="2200"/>
            </a:lvl8pPr>
            <a:lvl9pPr marL="0" lvl="8" indent="0" algn="ctr">
              <a:lnSpc>
                <a:spcPct val="100000"/>
              </a:lnSpc>
              <a:spcBef>
                <a:spcPts val="0"/>
              </a:spcBef>
              <a:spcAft>
                <a:spcPts val="0"/>
              </a:spcAft>
              <a:buClr>
                <a:srgbClr val="5E5E5E"/>
              </a:buClr>
              <a:buSzPts val="2200"/>
              <a:buFont typeface="Arial"/>
              <a:buNone/>
              <a:defRPr sz="22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787400" y="254000"/>
            <a:ext cx="11430000" cy="2438400"/>
          </a:xfrm>
          <a:prstGeom prst="rect">
            <a:avLst/>
          </a:prstGeom>
          <a:noFill/>
          <a:ln>
            <a:noFill/>
          </a:ln>
        </p:spPr>
        <p:txBody>
          <a:bodyPr spcFirstLastPara="1" wrap="square" lIns="50800" tIns="50800" rIns="50800" bIns="50800" anchor="ctr" anchorCtr="0"/>
          <a:lstStyle>
            <a:lvl1pPr lvl="0" algn="ctr">
              <a:lnSpc>
                <a:spcPct val="100000"/>
              </a:lnSpc>
              <a:spcBef>
                <a:spcPts val="0"/>
              </a:spcBef>
              <a:spcAft>
                <a:spcPts val="0"/>
              </a:spcAft>
              <a:buClr>
                <a:srgbClr val="767367"/>
              </a:buClr>
              <a:buSzPts val="1800"/>
              <a:buNone/>
              <a:defRPr/>
            </a:lvl1pPr>
            <a:lvl2pPr lvl="1" algn="ctr">
              <a:lnSpc>
                <a:spcPct val="100000"/>
              </a:lnSpc>
              <a:spcBef>
                <a:spcPts val="0"/>
              </a:spcBef>
              <a:spcAft>
                <a:spcPts val="0"/>
              </a:spcAft>
              <a:buClr>
                <a:srgbClr val="767367"/>
              </a:buClr>
              <a:buSzPts val="1800"/>
              <a:buNone/>
              <a:defRPr/>
            </a:lvl2pPr>
            <a:lvl3pPr lvl="2" algn="ctr">
              <a:lnSpc>
                <a:spcPct val="100000"/>
              </a:lnSpc>
              <a:spcBef>
                <a:spcPts val="0"/>
              </a:spcBef>
              <a:spcAft>
                <a:spcPts val="0"/>
              </a:spcAft>
              <a:buClr>
                <a:srgbClr val="767367"/>
              </a:buClr>
              <a:buSzPts val="1800"/>
              <a:buNone/>
              <a:defRPr/>
            </a:lvl3pPr>
            <a:lvl4pPr lvl="3" algn="ctr">
              <a:lnSpc>
                <a:spcPct val="100000"/>
              </a:lnSpc>
              <a:spcBef>
                <a:spcPts val="0"/>
              </a:spcBef>
              <a:spcAft>
                <a:spcPts val="0"/>
              </a:spcAft>
              <a:buClr>
                <a:srgbClr val="767367"/>
              </a:buClr>
              <a:buSzPts val="1800"/>
              <a:buNone/>
              <a:defRPr/>
            </a:lvl4pPr>
            <a:lvl5pPr lvl="4" algn="ctr">
              <a:lnSpc>
                <a:spcPct val="100000"/>
              </a:lnSpc>
              <a:spcBef>
                <a:spcPts val="0"/>
              </a:spcBef>
              <a:spcAft>
                <a:spcPts val="0"/>
              </a:spcAft>
              <a:buClr>
                <a:srgbClr val="767367"/>
              </a:buClr>
              <a:buSzPts val="1800"/>
              <a:buNone/>
              <a:defRPr/>
            </a:lvl5pPr>
            <a:lvl6pPr lvl="5" algn="ctr">
              <a:lnSpc>
                <a:spcPct val="100000"/>
              </a:lnSpc>
              <a:spcBef>
                <a:spcPts val="0"/>
              </a:spcBef>
              <a:spcAft>
                <a:spcPts val="0"/>
              </a:spcAft>
              <a:buClr>
                <a:srgbClr val="767367"/>
              </a:buClr>
              <a:buSzPts val="1800"/>
              <a:buNone/>
              <a:defRPr/>
            </a:lvl6pPr>
            <a:lvl7pPr lvl="6" algn="ctr">
              <a:lnSpc>
                <a:spcPct val="100000"/>
              </a:lnSpc>
              <a:spcBef>
                <a:spcPts val="0"/>
              </a:spcBef>
              <a:spcAft>
                <a:spcPts val="0"/>
              </a:spcAft>
              <a:buClr>
                <a:srgbClr val="767367"/>
              </a:buClr>
              <a:buSzPts val="1800"/>
              <a:buNone/>
              <a:defRPr/>
            </a:lvl7pPr>
            <a:lvl8pPr lvl="7" algn="ctr">
              <a:lnSpc>
                <a:spcPct val="100000"/>
              </a:lnSpc>
              <a:spcBef>
                <a:spcPts val="0"/>
              </a:spcBef>
              <a:spcAft>
                <a:spcPts val="0"/>
              </a:spcAft>
              <a:buClr>
                <a:srgbClr val="767367"/>
              </a:buClr>
              <a:buSzPts val="1800"/>
              <a:buNone/>
              <a:defRPr/>
            </a:lvl8pPr>
            <a:lvl9pPr lvl="8" algn="ctr">
              <a:lnSpc>
                <a:spcPct val="100000"/>
              </a:lnSpc>
              <a:spcBef>
                <a:spcPts val="0"/>
              </a:spcBef>
              <a:spcAft>
                <a:spcPts val="0"/>
              </a:spcAft>
              <a:buClr>
                <a:srgbClr val="767367"/>
              </a:buClr>
              <a:buSzPts val="1800"/>
              <a:buNone/>
              <a:defRPr/>
            </a:lvl9pPr>
          </a:lstStyle>
          <a:p>
            <a:endParaRPr/>
          </a:p>
        </p:txBody>
      </p:sp>
      <p:sp>
        <p:nvSpPr>
          <p:cNvPr id="31" name="Google Shape;31;p7"/>
          <p:cNvSpPr txBox="1">
            <a:spLocks noGrp="1"/>
          </p:cNvSpPr>
          <p:nvPr>
            <p:ph type="body" idx="1"/>
          </p:nvPr>
        </p:nvSpPr>
        <p:spPr>
          <a:xfrm>
            <a:off x="787400" y="2768600"/>
            <a:ext cx="11430000" cy="5715000"/>
          </a:xfrm>
          <a:prstGeom prst="rect">
            <a:avLst/>
          </a:prstGeom>
          <a:noFill/>
          <a:ln>
            <a:noFill/>
          </a:ln>
        </p:spPr>
        <p:txBody>
          <a:bodyPr spcFirstLastPara="1" wrap="square" lIns="50800" tIns="50800" rIns="50800" bIns="50800" anchor="ctr" anchorCtr="0"/>
          <a:lstStyle>
            <a:lvl1pPr marL="457200" lvl="0" indent="-285750" algn="l">
              <a:lnSpc>
                <a:spcPct val="100000"/>
              </a:lnSpc>
              <a:spcBef>
                <a:spcPts val="3600"/>
              </a:spcBef>
              <a:spcAft>
                <a:spcPts val="0"/>
              </a:spcAft>
              <a:buClr>
                <a:srgbClr val="5E5E5E"/>
              </a:buClr>
              <a:buSzPts val="900"/>
              <a:buChar char="•"/>
              <a:defRPr/>
            </a:lvl1pPr>
            <a:lvl2pPr marL="914400" lvl="1" indent="-285750" algn="l">
              <a:lnSpc>
                <a:spcPct val="100000"/>
              </a:lnSpc>
              <a:spcBef>
                <a:spcPts val="3600"/>
              </a:spcBef>
              <a:spcAft>
                <a:spcPts val="0"/>
              </a:spcAft>
              <a:buClr>
                <a:srgbClr val="5E5E5E"/>
              </a:buClr>
              <a:buSzPts val="900"/>
              <a:buChar char="•"/>
              <a:defRPr/>
            </a:lvl2pPr>
            <a:lvl3pPr marL="1371600" lvl="2" indent="-285750" algn="l">
              <a:lnSpc>
                <a:spcPct val="100000"/>
              </a:lnSpc>
              <a:spcBef>
                <a:spcPts val="3600"/>
              </a:spcBef>
              <a:spcAft>
                <a:spcPts val="0"/>
              </a:spcAft>
              <a:buClr>
                <a:srgbClr val="5E5E5E"/>
              </a:buClr>
              <a:buSzPts val="900"/>
              <a:buChar char="•"/>
              <a:defRPr/>
            </a:lvl3pPr>
            <a:lvl4pPr marL="1828800" lvl="3" indent="-285750" algn="l">
              <a:lnSpc>
                <a:spcPct val="100000"/>
              </a:lnSpc>
              <a:spcBef>
                <a:spcPts val="3600"/>
              </a:spcBef>
              <a:spcAft>
                <a:spcPts val="0"/>
              </a:spcAft>
              <a:buClr>
                <a:srgbClr val="5E5E5E"/>
              </a:buClr>
              <a:buSzPts val="900"/>
              <a:buChar char="•"/>
              <a:defRPr/>
            </a:lvl4pPr>
            <a:lvl5pPr marL="2286000" lvl="4" indent="-285750" algn="l">
              <a:lnSpc>
                <a:spcPct val="100000"/>
              </a:lnSpc>
              <a:spcBef>
                <a:spcPts val="3600"/>
              </a:spcBef>
              <a:spcAft>
                <a:spcPts val="0"/>
              </a:spcAft>
              <a:buClr>
                <a:srgbClr val="5E5E5E"/>
              </a:buClr>
              <a:buSzPts val="900"/>
              <a:buChar char="•"/>
              <a:defRPr/>
            </a:lvl5pPr>
            <a:lvl6pPr marL="2743200" lvl="5" indent="-285750" algn="l">
              <a:lnSpc>
                <a:spcPct val="100000"/>
              </a:lnSpc>
              <a:spcBef>
                <a:spcPts val="3600"/>
              </a:spcBef>
              <a:spcAft>
                <a:spcPts val="0"/>
              </a:spcAft>
              <a:buClr>
                <a:srgbClr val="5E5E5E"/>
              </a:buClr>
              <a:buSzPts val="900"/>
              <a:buChar char="•"/>
              <a:defRPr/>
            </a:lvl6pPr>
            <a:lvl7pPr marL="3200400" lvl="6" indent="-285750" algn="l">
              <a:lnSpc>
                <a:spcPct val="100000"/>
              </a:lnSpc>
              <a:spcBef>
                <a:spcPts val="3600"/>
              </a:spcBef>
              <a:spcAft>
                <a:spcPts val="0"/>
              </a:spcAft>
              <a:buClr>
                <a:srgbClr val="5E5E5E"/>
              </a:buClr>
              <a:buSzPts val="900"/>
              <a:buChar char="•"/>
              <a:defRPr/>
            </a:lvl7pPr>
            <a:lvl8pPr marL="3657600" lvl="7" indent="-285750" algn="l">
              <a:lnSpc>
                <a:spcPct val="100000"/>
              </a:lnSpc>
              <a:spcBef>
                <a:spcPts val="3600"/>
              </a:spcBef>
              <a:spcAft>
                <a:spcPts val="0"/>
              </a:spcAft>
              <a:buClr>
                <a:srgbClr val="5E5E5E"/>
              </a:buClr>
              <a:buSzPts val="900"/>
              <a:buChar char="•"/>
              <a:defRPr/>
            </a:lvl8pPr>
            <a:lvl9pPr marL="4114800" lvl="8" indent="-285750" algn="l">
              <a:lnSpc>
                <a:spcPct val="100000"/>
              </a:lnSpc>
              <a:spcBef>
                <a:spcPts val="3600"/>
              </a:spcBef>
              <a:spcAft>
                <a:spcPts val="0"/>
              </a:spcAft>
              <a:buClr>
                <a:srgbClr val="5E5E5E"/>
              </a:buClr>
              <a:buSzPts val="900"/>
              <a:buChar char="•"/>
              <a:defRPr/>
            </a:lvl9pPr>
          </a:lstStyle>
          <a:p>
            <a:endParaRPr/>
          </a:p>
        </p:txBody>
      </p:sp>
      <p:sp>
        <p:nvSpPr>
          <p:cNvPr id="32" name="Google Shape;32;p7"/>
          <p:cNvSpPr txBox="1">
            <a:spLocks noGrp="1"/>
          </p:cNvSpPr>
          <p:nvPr>
            <p:ph type="sldNum" idx="12"/>
          </p:nvPr>
        </p:nvSpPr>
        <p:spPr>
          <a:xfrm>
            <a:off x="6302692" y="9131300"/>
            <a:ext cx="386716" cy="431800"/>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5E5E5E"/>
              </a:buClr>
              <a:buSzPts val="2200"/>
              <a:buFont typeface="Arial"/>
              <a:buNone/>
              <a:defRPr sz="2200"/>
            </a:lvl1pPr>
            <a:lvl2pPr marL="0" lvl="1" indent="0" algn="ctr">
              <a:lnSpc>
                <a:spcPct val="100000"/>
              </a:lnSpc>
              <a:spcBef>
                <a:spcPts val="0"/>
              </a:spcBef>
              <a:spcAft>
                <a:spcPts val="0"/>
              </a:spcAft>
              <a:buClr>
                <a:srgbClr val="5E5E5E"/>
              </a:buClr>
              <a:buSzPts val="2200"/>
              <a:buFont typeface="Arial"/>
              <a:buNone/>
              <a:defRPr sz="2200"/>
            </a:lvl2pPr>
            <a:lvl3pPr marL="0" lvl="2" indent="0" algn="ctr">
              <a:lnSpc>
                <a:spcPct val="100000"/>
              </a:lnSpc>
              <a:spcBef>
                <a:spcPts val="0"/>
              </a:spcBef>
              <a:spcAft>
                <a:spcPts val="0"/>
              </a:spcAft>
              <a:buClr>
                <a:srgbClr val="5E5E5E"/>
              </a:buClr>
              <a:buSzPts val="2200"/>
              <a:buFont typeface="Arial"/>
              <a:buNone/>
              <a:defRPr sz="2200"/>
            </a:lvl3pPr>
            <a:lvl4pPr marL="0" lvl="3" indent="0" algn="ctr">
              <a:lnSpc>
                <a:spcPct val="100000"/>
              </a:lnSpc>
              <a:spcBef>
                <a:spcPts val="0"/>
              </a:spcBef>
              <a:spcAft>
                <a:spcPts val="0"/>
              </a:spcAft>
              <a:buClr>
                <a:srgbClr val="5E5E5E"/>
              </a:buClr>
              <a:buSzPts val="2200"/>
              <a:buFont typeface="Arial"/>
              <a:buNone/>
              <a:defRPr sz="2200"/>
            </a:lvl4pPr>
            <a:lvl5pPr marL="0" lvl="4" indent="0" algn="ctr">
              <a:lnSpc>
                <a:spcPct val="100000"/>
              </a:lnSpc>
              <a:spcBef>
                <a:spcPts val="0"/>
              </a:spcBef>
              <a:spcAft>
                <a:spcPts val="0"/>
              </a:spcAft>
              <a:buClr>
                <a:srgbClr val="5E5E5E"/>
              </a:buClr>
              <a:buSzPts val="2200"/>
              <a:buFont typeface="Arial"/>
              <a:buNone/>
              <a:defRPr sz="2200"/>
            </a:lvl5pPr>
            <a:lvl6pPr marL="0" lvl="5" indent="0" algn="ctr">
              <a:lnSpc>
                <a:spcPct val="100000"/>
              </a:lnSpc>
              <a:spcBef>
                <a:spcPts val="0"/>
              </a:spcBef>
              <a:spcAft>
                <a:spcPts val="0"/>
              </a:spcAft>
              <a:buClr>
                <a:srgbClr val="5E5E5E"/>
              </a:buClr>
              <a:buSzPts val="2200"/>
              <a:buFont typeface="Arial"/>
              <a:buNone/>
              <a:defRPr sz="2200"/>
            </a:lvl6pPr>
            <a:lvl7pPr marL="0" lvl="6" indent="0" algn="ctr">
              <a:lnSpc>
                <a:spcPct val="100000"/>
              </a:lnSpc>
              <a:spcBef>
                <a:spcPts val="0"/>
              </a:spcBef>
              <a:spcAft>
                <a:spcPts val="0"/>
              </a:spcAft>
              <a:buClr>
                <a:srgbClr val="5E5E5E"/>
              </a:buClr>
              <a:buSzPts val="2200"/>
              <a:buFont typeface="Arial"/>
              <a:buNone/>
              <a:defRPr sz="2200"/>
            </a:lvl7pPr>
            <a:lvl8pPr marL="0" lvl="7" indent="0" algn="ctr">
              <a:lnSpc>
                <a:spcPct val="100000"/>
              </a:lnSpc>
              <a:spcBef>
                <a:spcPts val="0"/>
              </a:spcBef>
              <a:spcAft>
                <a:spcPts val="0"/>
              </a:spcAft>
              <a:buClr>
                <a:srgbClr val="5E5E5E"/>
              </a:buClr>
              <a:buSzPts val="2200"/>
              <a:buFont typeface="Arial"/>
              <a:buNone/>
              <a:defRPr sz="2200"/>
            </a:lvl8pPr>
            <a:lvl9pPr marL="0" lvl="8" indent="0" algn="ctr">
              <a:lnSpc>
                <a:spcPct val="100000"/>
              </a:lnSpc>
              <a:spcBef>
                <a:spcPts val="0"/>
              </a:spcBef>
              <a:spcAft>
                <a:spcPts val="0"/>
              </a:spcAft>
              <a:buClr>
                <a:srgbClr val="5E5E5E"/>
              </a:buClr>
              <a:buSzPts val="2200"/>
              <a:buFont typeface="Arial"/>
              <a:buNone/>
              <a:defRPr sz="22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hoto - Horizontal">
  <p:cSld name="Photo - Horizontal">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8"/>
          <p:cNvSpPr>
            <a:spLocks noGrp="1"/>
          </p:cNvSpPr>
          <p:nvPr>
            <p:ph type="pic" idx="2"/>
          </p:nvPr>
        </p:nvSpPr>
        <p:spPr>
          <a:xfrm>
            <a:off x="2489200" y="889000"/>
            <a:ext cx="8051800" cy="6083300"/>
          </a:xfrm>
          <a:prstGeom prst="rect">
            <a:avLst/>
          </a:prstGeom>
          <a:noFill/>
          <a:ln>
            <a:noFill/>
          </a:ln>
          <a:effectLst>
            <a:outerShdw blurRad="63500" dist="38100" dir="5400000" rotWithShape="0">
              <a:srgbClr val="000000">
                <a:alpha val="49803"/>
              </a:srgbClr>
            </a:outerShdw>
          </a:effectLst>
        </p:spPr>
        <p:txBody>
          <a:bodyPr spcFirstLastPara="1" wrap="square" lIns="91425" tIns="45700" rIns="91425" bIns="45700" anchor="t" anchorCtr="0"/>
          <a:lstStyle>
            <a:lvl1pPr marR="0" lvl="0"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1pPr>
            <a:lvl2pPr marR="0" lvl="1"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2pPr>
            <a:lvl3pPr marR="0" lvl="2"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3pPr>
            <a:lvl4pPr marR="0" lvl="3"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4pPr>
            <a:lvl5pPr marR="0" lvl="4"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5pPr>
            <a:lvl6pPr marR="0" lvl="5"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6pPr>
            <a:lvl7pPr marR="0" lvl="6"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7pPr>
            <a:lvl8pPr marR="0" lvl="7"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8pPr>
            <a:lvl9pPr marR="0" lvl="8"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9pPr>
          </a:lstStyle>
          <a:p>
            <a:endParaRPr/>
          </a:p>
        </p:txBody>
      </p:sp>
      <p:sp>
        <p:nvSpPr>
          <p:cNvPr id="35" name="Google Shape;35;p8"/>
          <p:cNvSpPr txBox="1">
            <a:spLocks noGrp="1"/>
          </p:cNvSpPr>
          <p:nvPr>
            <p:ph type="title"/>
          </p:nvPr>
        </p:nvSpPr>
        <p:spPr>
          <a:xfrm>
            <a:off x="787400" y="7188200"/>
            <a:ext cx="11430000" cy="1270000"/>
          </a:xfrm>
          <a:prstGeom prst="rect">
            <a:avLst/>
          </a:prstGeom>
          <a:noFill/>
          <a:ln>
            <a:noFill/>
          </a:ln>
        </p:spPr>
        <p:txBody>
          <a:bodyPr spcFirstLastPara="1" wrap="square" lIns="50800" tIns="50800" rIns="50800" bIns="50800" anchor="b" anchorCtr="0"/>
          <a:lstStyle>
            <a:lvl1pPr lvl="0" algn="ctr">
              <a:lnSpc>
                <a:spcPct val="100000"/>
              </a:lnSpc>
              <a:spcBef>
                <a:spcPts val="0"/>
              </a:spcBef>
              <a:spcAft>
                <a:spcPts val="0"/>
              </a:spcAft>
              <a:buClr>
                <a:srgbClr val="276D6D"/>
              </a:buClr>
              <a:buSzPts val="7800"/>
              <a:buFont typeface="Libre Baskerville"/>
              <a:buNone/>
              <a:defRPr>
                <a:solidFill>
                  <a:srgbClr val="276D6D"/>
                </a:solidFill>
              </a:defRPr>
            </a:lvl1pPr>
            <a:lvl2pPr lvl="1" algn="ctr">
              <a:lnSpc>
                <a:spcPct val="100000"/>
              </a:lnSpc>
              <a:spcBef>
                <a:spcPts val="0"/>
              </a:spcBef>
              <a:spcAft>
                <a:spcPts val="0"/>
              </a:spcAft>
              <a:buClr>
                <a:srgbClr val="767367"/>
              </a:buClr>
              <a:buSzPts val="1800"/>
              <a:buNone/>
              <a:defRPr/>
            </a:lvl2pPr>
            <a:lvl3pPr lvl="2" algn="ctr">
              <a:lnSpc>
                <a:spcPct val="100000"/>
              </a:lnSpc>
              <a:spcBef>
                <a:spcPts val="0"/>
              </a:spcBef>
              <a:spcAft>
                <a:spcPts val="0"/>
              </a:spcAft>
              <a:buClr>
                <a:srgbClr val="767367"/>
              </a:buClr>
              <a:buSzPts val="1800"/>
              <a:buNone/>
              <a:defRPr/>
            </a:lvl3pPr>
            <a:lvl4pPr lvl="3" algn="ctr">
              <a:lnSpc>
                <a:spcPct val="100000"/>
              </a:lnSpc>
              <a:spcBef>
                <a:spcPts val="0"/>
              </a:spcBef>
              <a:spcAft>
                <a:spcPts val="0"/>
              </a:spcAft>
              <a:buClr>
                <a:srgbClr val="767367"/>
              </a:buClr>
              <a:buSzPts val="1800"/>
              <a:buNone/>
              <a:defRPr/>
            </a:lvl4pPr>
            <a:lvl5pPr lvl="4" algn="ctr">
              <a:lnSpc>
                <a:spcPct val="100000"/>
              </a:lnSpc>
              <a:spcBef>
                <a:spcPts val="0"/>
              </a:spcBef>
              <a:spcAft>
                <a:spcPts val="0"/>
              </a:spcAft>
              <a:buClr>
                <a:srgbClr val="767367"/>
              </a:buClr>
              <a:buSzPts val="1800"/>
              <a:buNone/>
              <a:defRPr/>
            </a:lvl5pPr>
            <a:lvl6pPr lvl="5" algn="ctr">
              <a:lnSpc>
                <a:spcPct val="100000"/>
              </a:lnSpc>
              <a:spcBef>
                <a:spcPts val="0"/>
              </a:spcBef>
              <a:spcAft>
                <a:spcPts val="0"/>
              </a:spcAft>
              <a:buClr>
                <a:srgbClr val="767367"/>
              </a:buClr>
              <a:buSzPts val="1800"/>
              <a:buNone/>
              <a:defRPr/>
            </a:lvl6pPr>
            <a:lvl7pPr lvl="6" algn="ctr">
              <a:lnSpc>
                <a:spcPct val="100000"/>
              </a:lnSpc>
              <a:spcBef>
                <a:spcPts val="0"/>
              </a:spcBef>
              <a:spcAft>
                <a:spcPts val="0"/>
              </a:spcAft>
              <a:buClr>
                <a:srgbClr val="767367"/>
              </a:buClr>
              <a:buSzPts val="1800"/>
              <a:buNone/>
              <a:defRPr/>
            </a:lvl7pPr>
            <a:lvl8pPr lvl="7" algn="ctr">
              <a:lnSpc>
                <a:spcPct val="100000"/>
              </a:lnSpc>
              <a:spcBef>
                <a:spcPts val="0"/>
              </a:spcBef>
              <a:spcAft>
                <a:spcPts val="0"/>
              </a:spcAft>
              <a:buClr>
                <a:srgbClr val="767367"/>
              </a:buClr>
              <a:buSzPts val="1800"/>
              <a:buNone/>
              <a:defRPr/>
            </a:lvl8pPr>
            <a:lvl9pPr lvl="8" algn="ctr">
              <a:lnSpc>
                <a:spcPct val="100000"/>
              </a:lnSpc>
              <a:spcBef>
                <a:spcPts val="0"/>
              </a:spcBef>
              <a:spcAft>
                <a:spcPts val="0"/>
              </a:spcAft>
              <a:buClr>
                <a:srgbClr val="767367"/>
              </a:buClr>
              <a:buSzPts val="1800"/>
              <a:buNone/>
              <a:defRPr/>
            </a:lvl9pPr>
          </a:lstStyle>
          <a:p>
            <a:endParaRPr/>
          </a:p>
        </p:txBody>
      </p:sp>
      <p:sp>
        <p:nvSpPr>
          <p:cNvPr id="36" name="Google Shape;36;p8"/>
          <p:cNvSpPr txBox="1">
            <a:spLocks noGrp="1"/>
          </p:cNvSpPr>
          <p:nvPr>
            <p:ph type="body" idx="1"/>
          </p:nvPr>
        </p:nvSpPr>
        <p:spPr>
          <a:xfrm>
            <a:off x="787400" y="8407400"/>
            <a:ext cx="11430000" cy="1041400"/>
          </a:xfrm>
          <a:prstGeom prst="rect">
            <a:avLst/>
          </a:prstGeom>
          <a:noFill/>
          <a:ln>
            <a:noFill/>
          </a:ln>
        </p:spPr>
        <p:txBody>
          <a:bodyPr spcFirstLastPara="1" wrap="square" lIns="50800" tIns="50800" rIns="50800" bIns="50800" anchor="t" anchorCtr="0"/>
          <a:lstStyle>
            <a:lvl1pPr marL="457200" lvl="0" indent="-228600" algn="ctr">
              <a:lnSpc>
                <a:spcPct val="100000"/>
              </a:lnSpc>
              <a:spcBef>
                <a:spcPts val="0"/>
              </a:spcBef>
              <a:spcAft>
                <a:spcPts val="0"/>
              </a:spcAft>
              <a:buClr>
                <a:srgbClr val="5E5E5E"/>
              </a:buClr>
              <a:buSzPts val="4000"/>
              <a:buFont typeface="Arial"/>
              <a:buNone/>
              <a:defRPr sz="4000"/>
            </a:lvl1pPr>
            <a:lvl2pPr marL="914400" lvl="1" indent="-228600" algn="ctr">
              <a:lnSpc>
                <a:spcPct val="100000"/>
              </a:lnSpc>
              <a:spcBef>
                <a:spcPts val="0"/>
              </a:spcBef>
              <a:spcAft>
                <a:spcPts val="0"/>
              </a:spcAft>
              <a:buClr>
                <a:srgbClr val="5E5E5E"/>
              </a:buClr>
              <a:buSzPts val="4000"/>
              <a:buFont typeface="Arial"/>
              <a:buNone/>
              <a:defRPr sz="4000"/>
            </a:lvl2pPr>
            <a:lvl3pPr marL="1371600" lvl="2" indent="-228600" algn="ctr">
              <a:lnSpc>
                <a:spcPct val="100000"/>
              </a:lnSpc>
              <a:spcBef>
                <a:spcPts val="0"/>
              </a:spcBef>
              <a:spcAft>
                <a:spcPts val="0"/>
              </a:spcAft>
              <a:buClr>
                <a:srgbClr val="5E5E5E"/>
              </a:buClr>
              <a:buSzPts val="4000"/>
              <a:buFont typeface="Arial"/>
              <a:buNone/>
              <a:defRPr sz="4000"/>
            </a:lvl3pPr>
            <a:lvl4pPr marL="1828800" lvl="3" indent="-228600" algn="ctr">
              <a:lnSpc>
                <a:spcPct val="100000"/>
              </a:lnSpc>
              <a:spcBef>
                <a:spcPts val="0"/>
              </a:spcBef>
              <a:spcAft>
                <a:spcPts val="0"/>
              </a:spcAft>
              <a:buClr>
                <a:srgbClr val="5E5E5E"/>
              </a:buClr>
              <a:buSzPts val="4000"/>
              <a:buFont typeface="Arial"/>
              <a:buNone/>
              <a:defRPr sz="4000"/>
            </a:lvl4pPr>
            <a:lvl5pPr marL="2286000" lvl="4" indent="-228600" algn="ctr">
              <a:lnSpc>
                <a:spcPct val="100000"/>
              </a:lnSpc>
              <a:spcBef>
                <a:spcPts val="0"/>
              </a:spcBef>
              <a:spcAft>
                <a:spcPts val="0"/>
              </a:spcAft>
              <a:buClr>
                <a:srgbClr val="5E5E5E"/>
              </a:buClr>
              <a:buSzPts val="4000"/>
              <a:buFont typeface="Arial"/>
              <a:buNone/>
              <a:defRPr sz="4000"/>
            </a:lvl5pPr>
            <a:lvl6pPr marL="2743200" lvl="5" indent="-285750" algn="l">
              <a:lnSpc>
                <a:spcPct val="100000"/>
              </a:lnSpc>
              <a:spcBef>
                <a:spcPts val="3600"/>
              </a:spcBef>
              <a:spcAft>
                <a:spcPts val="0"/>
              </a:spcAft>
              <a:buClr>
                <a:srgbClr val="5E5E5E"/>
              </a:buClr>
              <a:buSzPts val="900"/>
              <a:buChar char="•"/>
              <a:defRPr/>
            </a:lvl6pPr>
            <a:lvl7pPr marL="3200400" lvl="6" indent="-285750" algn="l">
              <a:lnSpc>
                <a:spcPct val="100000"/>
              </a:lnSpc>
              <a:spcBef>
                <a:spcPts val="3600"/>
              </a:spcBef>
              <a:spcAft>
                <a:spcPts val="0"/>
              </a:spcAft>
              <a:buClr>
                <a:srgbClr val="5E5E5E"/>
              </a:buClr>
              <a:buSzPts val="900"/>
              <a:buChar char="•"/>
              <a:defRPr/>
            </a:lvl7pPr>
            <a:lvl8pPr marL="3657600" lvl="7" indent="-285750" algn="l">
              <a:lnSpc>
                <a:spcPct val="100000"/>
              </a:lnSpc>
              <a:spcBef>
                <a:spcPts val="3600"/>
              </a:spcBef>
              <a:spcAft>
                <a:spcPts val="0"/>
              </a:spcAft>
              <a:buClr>
                <a:srgbClr val="5E5E5E"/>
              </a:buClr>
              <a:buSzPts val="900"/>
              <a:buChar char="•"/>
              <a:defRPr/>
            </a:lvl8pPr>
            <a:lvl9pPr marL="4114800" lvl="8" indent="-285750" algn="l">
              <a:lnSpc>
                <a:spcPct val="100000"/>
              </a:lnSpc>
              <a:spcBef>
                <a:spcPts val="3600"/>
              </a:spcBef>
              <a:spcAft>
                <a:spcPts val="0"/>
              </a:spcAft>
              <a:buClr>
                <a:srgbClr val="5E5E5E"/>
              </a:buClr>
              <a:buSzPts val="900"/>
              <a:buChar char="•"/>
              <a:defRPr/>
            </a:lvl9pPr>
          </a:lstStyle>
          <a:p>
            <a:endParaRPr/>
          </a:p>
        </p:txBody>
      </p:sp>
      <p:sp>
        <p:nvSpPr>
          <p:cNvPr id="37" name="Google Shape;37;p8"/>
          <p:cNvSpPr txBox="1">
            <a:spLocks noGrp="1"/>
          </p:cNvSpPr>
          <p:nvPr>
            <p:ph type="sldNum" idx="12"/>
          </p:nvPr>
        </p:nvSpPr>
        <p:spPr>
          <a:xfrm>
            <a:off x="6302692" y="9131300"/>
            <a:ext cx="386716" cy="431800"/>
          </a:xfrm>
          <a:prstGeom prst="rect">
            <a:avLst/>
          </a:prstGeom>
          <a:noFill/>
          <a:ln>
            <a:noFill/>
          </a:ln>
        </p:spPr>
        <p:txBody>
          <a:bodyPr spcFirstLastPara="1" wrap="square" lIns="50800" tIns="50800" rIns="50800" bIns="50800" anchor="t" anchorCtr="0">
            <a:noAutofit/>
          </a:bodyPr>
          <a:lstStyle>
            <a:lvl1pPr marL="0" marR="0" lvl="0" indent="0" algn="ctr">
              <a:lnSpc>
                <a:spcPct val="100000"/>
              </a:lnSpc>
              <a:spcBef>
                <a:spcPts val="0"/>
              </a:spcBef>
              <a:spcAft>
                <a:spcPts val="0"/>
              </a:spcAft>
              <a:buClr>
                <a:srgbClr val="FFFFFF"/>
              </a:buClr>
              <a:buSzPts val="2200"/>
              <a:buFont typeface="Arial"/>
              <a:buNone/>
              <a:defRPr>
                <a:solidFill>
                  <a:srgbClr val="FFFFFF"/>
                </a:solidFill>
              </a:defRPr>
            </a:lvl1pPr>
            <a:lvl2pPr marL="0" marR="0" lvl="1" indent="0" algn="ctr">
              <a:lnSpc>
                <a:spcPct val="100000"/>
              </a:lnSpc>
              <a:spcBef>
                <a:spcPts val="0"/>
              </a:spcBef>
              <a:spcAft>
                <a:spcPts val="0"/>
              </a:spcAft>
              <a:buClr>
                <a:srgbClr val="FFFFFF"/>
              </a:buClr>
              <a:buSzPts val="2200"/>
              <a:buFont typeface="Arial"/>
              <a:buNone/>
              <a:defRPr>
                <a:solidFill>
                  <a:srgbClr val="FFFFFF"/>
                </a:solidFill>
              </a:defRPr>
            </a:lvl2pPr>
            <a:lvl3pPr marL="0" marR="0" lvl="2" indent="0" algn="ctr">
              <a:lnSpc>
                <a:spcPct val="100000"/>
              </a:lnSpc>
              <a:spcBef>
                <a:spcPts val="0"/>
              </a:spcBef>
              <a:spcAft>
                <a:spcPts val="0"/>
              </a:spcAft>
              <a:buClr>
                <a:srgbClr val="FFFFFF"/>
              </a:buClr>
              <a:buSzPts val="2200"/>
              <a:buFont typeface="Arial"/>
              <a:buNone/>
              <a:defRPr>
                <a:solidFill>
                  <a:srgbClr val="FFFFFF"/>
                </a:solidFill>
              </a:defRPr>
            </a:lvl3pPr>
            <a:lvl4pPr marL="0" marR="0" lvl="3" indent="0" algn="ctr">
              <a:lnSpc>
                <a:spcPct val="100000"/>
              </a:lnSpc>
              <a:spcBef>
                <a:spcPts val="0"/>
              </a:spcBef>
              <a:spcAft>
                <a:spcPts val="0"/>
              </a:spcAft>
              <a:buClr>
                <a:srgbClr val="FFFFFF"/>
              </a:buClr>
              <a:buSzPts val="2200"/>
              <a:buFont typeface="Arial"/>
              <a:buNone/>
              <a:defRPr>
                <a:solidFill>
                  <a:srgbClr val="FFFFFF"/>
                </a:solidFill>
              </a:defRPr>
            </a:lvl4pPr>
            <a:lvl5pPr marL="0" marR="0" lvl="4" indent="0" algn="ctr">
              <a:lnSpc>
                <a:spcPct val="100000"/>
              </a:lnSpc>
              <a:spcBef>
                <a:spcPts val="0"/>
              </a:spcBef>
              <a:spcAft>
                <a:spcPts val="0"/>
              </a:spcAft>
              <a:buClr>
                <a:srgbClr val="FFFFFF"/>
              </a:buClr>
              <a:buSzPts val="2200"/>
              <a:buFont typeface="Arial"/>
              <a:buNone/>
              <a:defRPr>
                <a:solidFill>
                  <a:srgbClr val="FFFFFF"/>
                </a:solidFill>
              </a:defRPr>
            </a:lvl5pPr>
            <a:lvl6pPr marL="0" marR="0" lvl="5" indent="0" algn="ctr">
              <a:lnSpc>
                <a:spcPct val="100000"/>
              </a:lnSpc>
              <a:spcBef>
                <a:spcPts val="0"/>
              </a:spcBef>
              <a:spcAft>
                <a:spcPts val="0"/>
              </a:spcAft>
              <a:buClr>
                <a:srgbClr val="FFFFFF"/>
              </a:buClr>
              <a:buSzPts val="2200"/>
              <a:buFont typeface="Arial"/>
              <a:buNone/>
              <a:defRPr>
                <a:solidFill>
                  <a:srgbClr val="FFFFFF"/>
                </a:solidFill>
              </a:defRPr>
            </a:lvl6pPr>
            <a:lvl7pPr marL="0" marR="0" lvl="6" indent="0" algn="ctr">
              <a:lnSpc>
                <a:spcPct val="100000"/>
              </a:lnSpc>
              <a:spcBef>
                <a:spcPts val="0"/>
              </a:spcBef>
              <a:spcAft>
                <a:spcPts val="0"/>
              </a:spcAft>
              <a:buClr>
                <a:srgbClr val="FFFFFF"/>
              </a:buClr>
              <a:buSzPts val="2200"/>
              <a:buFont typeface="Arial"/>
              <a:buNone/>
              <a:defRPr>
                <a:solidFill>
                  <a:srgbClr val="FFFFFF"/>
                </a:solidFill>
              </a:defRPr>
            </a:lvl7pPr>
            <a:lvl8pPr marL="0" marR="0" lvl="7" indent="0" algn="ctr">
              <a:lnSpc>
                <a:spcPct val="100000"/>
              </a:lnSpc>
              <a:spcBef>
                <a:spcPts val="0"/>
              </a:spcBef>
              <a:spcAft>
                <a:spcPts val="0"/>
              </a:spcAft>
              <a:buClr>
                <a:srgbClr val="FFFFFF"/>
              </a:buClr>
              <a:buSzPts val="2200"/>
              <a:buFont typeface="Arial"/>
              <a:buNone/>
              <a:defRPr>
                <a:solidFill>
                  <a:srgbClr val="FFFFFF"/>
                </a:solidFill>
              </a:defRPr>
            </a:lvl8pPr>
            <a:lvl9pPr marL="0" marR="0" lvl="8" indent="0" algn="ctr">
              <a:lnSpc>
                <a:spcPct val="100000"/>
              </a:lnSpc>
              <a:spcBef>
                <a:spcPts val="0"/>
              </a:spcBef>
              <a:spcAft>
                <a:spcPts val="0"/>
              </a:spcAft>
              <a:buClr>
                <a:srgbClr val="FFFFFF"/>
              </a:buClr>
              <a:buSzPts val="2200"/>
              <a:buFont typeface="Arial"/>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solidFill>
                <a:srgbClr val="5E5E5E"/>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38"/>
        <p:cNvGrpSpPr/>
        <p:nvPr/>
      </p:nvGrpSpPr>
      <p:grpSpPr>
        <a:xfrm>
          <a:off x="0" y="0"/>
          <a:ext cx="0" cy="0"/>
          <a:chOff x="0" y="0"/>
          <a:chExt cx="0" cy="0"/>
        </a:xfrm>
      </p:grpSpPr>
      <p:sp>
        <p:nvSpPr>
          <p:cNvPr id="39" name="Google Shape;39;p9"/>
          <p:cNvSpPr txBox="1">
            <a:spLocks noGrp="1"/>
          </p:cNvSpPr>
          <p:nvPr>
            <p:ph type="body" idx="1"/>
          </p:nvPr>
        </p:nvSpPr>
        <p:spPr>
          <a:xfrm>
            <a:off x="787400" y="1257300"/>
            <a:ext cx="11430000" cy="7239000"/>
          </a:xfrm>
          <a:prstGeom prst="rect">
            <a:avLst/>
          </a:prstGeom>
          <a:noFill/>
          <a:ln>
            <a:noFill/>
          </a:ln>
        </p:spPr>
        <p:txBody>
          <a:bodyPr spcFirstLastPara="1" wrap="square" lIns="50800" tIns="50800" rIns="50800" bIns="50800" anchor="ctr" anchorCtr="0"/>
          <a:lstStyle>
            <a:lvl1pPr marL="457200" lvl="0" indent="-285750" algn="l">
              <a:lnSpc>
                <a:spcPct val="100000"/>
              </a:lnSpc>
              <a:spcBef>
                <a:spcPts val="3600"/>
              </a:spcBef>
              <a:spcAft>
                <a:spcPts val="0"/>
              </a:spcAft>
              <a:buClr>
                <a:srgbClr val="5E5E5E"/>
              </a:buClr>
              <a:buSzPts val="900"/>
              <a:buChar char="•"/>
              <a:defRPr/>
            </a:lvl1pPr>
            <a:lvl2pPr marL="914400" lvl="1" indent="-285750" algn="l">
              <a:lnSpc>
                <a:spcPct val="100000"/>
              </a:lnSpc>
              <a:spcBef>
                <a:spcPts val="3600"/>
              </a:spcBef>
              <a:spcAft>
                <a:spcPts val="0"/>
              </a:spcAft>
              <a:buClr>
                <a:srgbClr val="5E5E5E"/>
              </a:buClr>
              <a:buSzPts val="900"/>
              <a:buChar char="•"/>
              <a:defRPr/>
            </a:lvl2pPr>
            <a:lvl3pPr marL="1371600" lvl="2" indent="-285750" algn="l">
              <a:lnSpc>
                <a:spcPct val="100000"/>
              </a:lnSpc>
              <a:spcBef>
                <a:spcPts val="3600"/>
              </a:spcBef>
              <a:spcAft>
                <a:spcPts val="0"/>
              </a:spcAft>
              <a:buClr>
                <a:srgbClr val="5E5E5E"/>
              </a:buClr>
              <a:buSzPts val="900"/>
              <a:buChar char="•"/>
              <a:defRPr/>
            </a:lvl3pPr>
            <a:lvl4pPr marL="1828800" lvl="3" indent="-285750" algn="l">
              <a:lnSpc>
                <a:spcPct val="100000"/>
              </a:lnSpc>
              <a:spcBef>
                <a:spcPts val="3600"/>
              </a:spcBef>
              <a:spcAft>
                <a:spcPts val="0"/>
              </a:spcAft>
              <a:buClr>
                <a:srgbClr val="5E5E5E"/>
              </a:buClr>
              <a:buSzPts val="900"/>
              <a:buChar char="•"/>
              <a:defRPr/>
            </a:lvl4pPr>
            <a:lvl5pPr marL="2286000" lvl="4" indent="-285750" algn="l">
              <a:lnSpc>
                <a:spcPct val="100000"/>
              </a:lnSpc>
              <a:spcBef>
                <a:spcPts val="3600"/>
              </a:spcBef>
              <a:spcAft>
                <a:spcPts val="0"/>
              </a:spcAft>
              <a:buClr>
                <a:srgbClr val="5E5E5E"/>
              </a:buClr>
              <a:buSzPts val="900"/>
              <a:buChar char="•"/>
              <a:defRPr/>
            </a:lvl5pPr>
            <a:lvl6pPr marL="2743200" lvl="5" indent="-285750" algn="l">
              <a:lnSpc>
                <a:spcPct val="100000"/>
              </a:lnSpc>
              <a:spcBef>
                <a:spcPts val="3600"/>
              </a:spcBef>
              <a:spcAft>
                <a:spcPts val="0"/>
              </a:spcAft>
              <a:buClr>
                <a:srgbClr val="5E5E5E"/>
              </a:buClr>
              <a:buSzPts val="900"/>
              <a:buChar char="•"/>
              <a:defRPr/>
            </a:lvl6pPr>
            <a:lvl7pPr marL="3200400" lvl="6" indent="-285750" algn="l">
              <a:lnSpc>
                <a:spcPct val="100000"/>
              </a:lnSpc>
              <a:spcBef>
                <a:spcPts val="3600"/>
              </a:spcBef>
              <a:spcAft>
                <a:spcPts val="0"/>
              </a:spcAft>
              <a:buClr>
                <a:srgbClr val="5E5E5E"/>
              </a:buClr>
              <a:buSzPts val="900"/>
              <a:buChar char="•"/>
              <a:defRPr/>
            </a:lvl7pPr>
            <a:lvl8pPr marL="3657600" lvl="7" indent="-285750" algn="l">
              <a:lnSpc>
                <a:spcPct val="100000"/>
              </a:lnSpc>
              <a:spcBef>
                <a:spcPts val="3600"/>
              </a:spcBef>
              <a:spcAft>
                <a:spcPts val="0"/>
              </a:spcAft>
              <a:buClr>
                <a:srgbClr val="5E5E5E"/>
              </a:buClr>
              <a:buSzPts val="900"/>
              <a:buChar char="•"/>
              <a:defRPr/>
            </a:lvl8pPr>
            <a:lvl9pPr marL="4114800" lvl="8" indent="-285750" algn="l">
              <a:lnSpc>
                <a:spcPct val="100000"/>
              </a:lnSpc>
              <a:spcBef>
                <a:spcPts val="3600"/>
              </a:spcBef>
              <a:spcAft>
                <a:spcPts val="0"/>
              </a:spcAft>
              <a:buClr>
                <a:srgbClr val="5E5E5E"/>
              </a:buClr>
              <a:buSzPts val="900"/>
              <a:buChar char="•"/>
              <a:defRPr/>
            </a:lvl9pPr>
          </a:lstStyle>
          <a:p>
            <a:endParaRPr/>
          </a:p>
        </p:txBody>
      </p:sp>
      <p:sp>
        <p:nvSpPr>
          <p:cNvPr id="40" name="Google Shape;40;p9"/>
          <p:cNvSpPr txBox="1">
            <a:spLocks noGrp="1"/>
          </p:cNvSpPr>
          <p:nvPr>
            <p:ph type="sldNum" idx="12"/>
          </p:nvPr>
        </p:nvSpPr>
        <p:spPr>
          <a:xfrm>
            <a:off x="6302692" y="9131300"/>
            <a:ext cx="386716" cy="431800"/>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5E5E5E"/>
              </a:buClr>
              <a:buSzPts val="2200"/>
              <a:buFont typeface="Arial"/>
              <a:buNone/>
              <a:defRPr sz="2200"/>
            </a:lvl1pPr>
            <a:lvl2pPr marL="0" lvl="1" indent="0" algn="ctr">
              <a:lnSpc>
                <a:spcPct val="100000"/>
              </a:lnSpc>
              <a:spcBef>
                <a:spcPts val="0"/>
              </a:spcBef>
              <a:spcAft>
                <a:spcPts val="0"/>
              </a:spcAft>
              <a:buClr>
                <a:srgbClr val="5E5E5E"/>
              </a:buClr>
              <a:buSzPts val="2200"/>
              <a:buFont typeface="Arial"/>
              <a:buNone/>
              <a:defRPr sz="2200"/>
            </a:lvl2pPr>
            <a:lvl3pPr marL="0" lvl="2" indent="0" algn="ctr">
              <a:lnSpc>
                <a:spcPct val="100000"/>
              </a:lnSpc>
              <a:spcBef>
                <a:spcPts val="0"/>
              </a:spcBef>
              <a:spcAft>
                <a:spcPts val="0"/>
              </a:spcAft>
              <a:buClr>
                <a:srgbClr val="5E5E5E"/>
              </a:buClr>
              <a:buSzPts val="2200"/>
              <a:buFont typeface="Arial"/>
              <a:buNone/>
              <a:defRPr sz="2200"/>
            </a:lvl3pPr>
            <a:lvl4pPr marL="0" lvl="3" indent="0" algn="ctr">
              <a:lnSpc>
                <a:spcPct val="100000"/>
              </a:lnSpc>
              <a:spcBef>
                <a:spcPts val="0"/>
              </a:spcBef>
              <a:spcAft>
                <a:spcPts val="0"/>
              </a:spcAft>
              <a:buClr>
                <a:srgbClr val="5E5E5E"/>
              </a:buClr>
              <a:buSzPts val="2200"/>
              <a:buFont typeface="Arial"/>
              <a:buNone/>
              <a:defRPr sz="2200"/>
            </a:lvl4pPr>
            <a:lvl5pPr marL="0" lvl="4" indent="0" algn="ctr">
              <a:lnSpc>
                <a:spcPct val="100000"/>
              </a:lnSpc>
              <a:spcBef>
                <a:spcPts val="0"/>
              </a:spcBef>
              <a:spcAft>
                <a:spcPts val="0"/>
              </a:spcAft>
              <a:buClr>
                <a:srgbClr val="5E5E5E"/>
              </a:buClr>
              <a:buSzPts val="2200"/>
              <a:buFont typeface="Arial"/>
              <a:buNone/>
              <a:defRPr sz="2200"/>
            </a:lvl5pPr>
            <a:lvl6pPr marL="0" lvl="5" indent="0" algn="ctr">
              <a:lnSpc>
                <a:spcPct val="100000"/>
              </a:lnSpc>
              <a:spcBef>
                <a:spcPts val="0"/>
              </a:spcBef>
              <a:spcAft>
                <a:spcPts val="0"/>
              </a:spcAft>
              <a:buClr>
                <a:srgbClr val="5E5E5E"/>
              </a:buClr>
              <a:buSzPts val="2200"/>
              <a:buFont typeface="Arial"/>
              <a:buNone/>
              <a:defRPr sz="2200"/>
            </a:lvl6pPr>
            <a:lvl7pPr marL="0" lvl="6" indent="0" algn="ctr">
              <a:lnSpc>
                <a:spcPct val="100000"/>
              </a:lnSpc>
              <a:spcBef>
                <a:spcPts val="0"/>
              </a:spcBef>
              <a:spcAft>
                <a:spcPts val="0"/>
              </a:spcAft>
              <a:buClr>
                <a:srgbClr val="5E5E5E"/>
              </a:buClr>
              <a:buSzPts val="2200"/>
              <a:buFont typeface="Arial"/>
              <a:buNone/>
              <a:defRPr sz="2200"/>
            </a:lvl7pPr>
            <a:lvl8pPr marL="0" lvl="7" indent="0" algn="ctr">
              <a:lnSpc>
                <a:spcPct val="100000"/>
              </a:lnSpc>
              <a:spcBef>
                <a:spcPts val="0"/>
              </a:spcBef>
              <a:spcAft>
                <a:spcPts val="0"/>
              </a:spcAft>
              <a:buClr>
                <a:srgbClr val="5E5E5E"/>
              </a:buClr>
              <a:buSzPts val="2200"/>
              <a:buFont typeface="Arial"/>
              <a:buNone/>
              <a:defRPr sz="2200"/>
            </a:lvl8pPr>
            <a:lvl9pPr marL="0" lvl="8" indent="0" algn="ctr">
              <a:lnSpc>
                <a:spcPct val="100000"/>
              </a:lnSpc>
              <a:spcBef>
                <a:spcPts val="0"/>
              </a:spcBef>
              <a:spcAft>
                <a:spcPts val="0"/>
              </a:spcAft>
              <a:buClr>
                <a:srgbClr val="5E5E5E"/>
              </a:buClr>
              <a:buSzPts val="2200"/>
              <a:buFont typeface="Arial"/>
              <a:buNone/>
              <a:defRPr sz="22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oto 3 - Up">
  <p:cSld name="Photo 3 - Up">
    <p:spTree>
      <p:nvGrpSpPr>
        <p:cNvPr id="1" name="Shape 41"/>
        <p:cNvGrpSpPr/>
        <p:nvPr/>
      </p:nvGrpSpPr>
      <p:grpSpPr>
        <a:xfrm>
          <a:off x="0" y="0"/>
          <a:ext cx="0" cy="0"/>
          <a:chOff x="0" y="0"/>
          <a:chExt cx="0" cy="0"/>
        </a:xfrm>
      </p:grpSpPr>
      <p:sp>
        <p:nvSpPr>
          <p:cNvPr id="42" name="Google Shape;42;p10"/>
          <p:cNvSpPr>
            <a:spLocks noGrp="1"/>
          </p:cNvSpPr>
          <p:nvPr>
            <p:ph type="pic" idx="2"/>
          </p:nvPr>
        </p:nvSpPr>
        <p:spPr>
          <a:xfrm>
            <a:off x="787400" y="685800"/>
            <a:ext cx="6184900" cy="8229600"/>
          </a:xfrm>
          <a:prstGeom prst="rect">
            <a:avLst/>
          </a:prstGeom>
          <a:noFill/>
          <a:ln>
            <a:noFill/>
          </a:ln>
          <a:effectLst>
            <a:outerShdw blurRad="63500" dist="38100" dir="5400000" rotWithShape="0">
              <a:srgbClr val="000000">
                <a:alpha val="49803"/>
              </a:srgbClr>
            </a:outerShdw>
          </a:effectLst>
        </p:spPr>
        <p:txBody>
          <a:bodyPr spcFirstLastPara="1" wrap="square" lIns="91425" tIns="45700" rIns="91425" bIns="45700" anchor="t" anchorCtr="0"/>
          <a:lstStyle>
            <a:lvl1pPr marR="0" lvl="0"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1pPr>
            <a:lvl2pPr marR="0" lvl="1"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2pPr>
            <a:lvl3pPr marR="0" lvl="2"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3pPr>
            <a:lvl4pPr marR="0" lvl="3"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4pPr>
            <a:lvl5pPr marR="0" lvl="4"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5pPr>
            <a:lvl6pPr marR="0" lvl="5"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6pPr>
            <a:lvl7pPr marR="0" lvl="6"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7pPr>
            <a:lvl8pPr marR="0" lvl="7"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8pPr>
            <a:lvl9pPr marR="0" lvl="8"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9pPr>
          </a:lstStyle>
          <a:p>
            <a:endParaRPr/>
          </a:p>
        </p:txBody>
      </p:sp>
      <p:sp>
        <p:nvSpPr>
          <p:cNvPr id="43" name="Google Shape;43;p10"/>
          <p:cNvSpPr>
            <a:spLocks noGrp="1"/>
          </p:cNvSpPr>
          <p:nvPr>
            <p:ph type="pic" idx="3"/>
          </p:nvPr>
        </p:nvSpPr>
        <p:spPr>
          <a:xfrm>
            <a:off x="7645400" y="685800"/>
            <a:ext cx="4572000" cy="2984500"/>
          </a:xfrm>
          <a:prstGeom prst="rect">
            <a:avLst/>
          </a:prstGeom>
          <a:noFill/>
          <a:ln>
            <a:noFill/>
          </a:ln>
          <a:effectLst>
            <a:outerShdw blurRad="63500" dist="38100" dir="5400000" rotWithShape="0">
              <a:srgbClr val="000000">
                <a:alpha val="49803"/>
              </a:srgbClr>
            </a:outerShdw>
          </a:effectLst>
        </p:spPr>
        <p:txBody>
          <a:bodyPr spcFirstLastPara="1" wrap="square" lIns="91425" tIns="45700" rIns="91425" bIns="45700" anchor="t" anchorCtr="0"/>
          <a:lstStyle>
            <a:lvl1pPr marR="0" lvl="0"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1pPr>
            <a:lvl2pPr marR="0" lvl="1"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2pPr>
            <a:lvl3pPr marR="0" lvl="2"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3pPr>
            <a:lvl4pPr marR="0" lvl="3"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4pPr>
            <a:lvl5pPr marR="0" lvl="4"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5pPr>
            <a:lvl6pPr marR="0" lvl="5"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6pPr>
            <a:lvl7pPr marR="0" lvl="6"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7pPr>
            <a:lvl8pPr marR="0" lvl="7"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8pPr>
            <a:lvl9pPr marR="0" lvl="8"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9pPr>
          </a:lstStyle>
          <a:p>
            <a:endParaRPr/>
          </a:p>
        </p:txBody>
      </p:sp>
      <p:sp>
        <p:nvSpPr>
          <p:cNvPr id="44" name="Google Shape;44;p10"/>
          <p:cNvSpPr>
            <a:spLocks noGrp="1"/>
          </p:cNvSpPr>
          <p:nvPr>
            <p:ph type="pic" idx="4"/>
          </p:nvPr>
        </p:nvSpPr>
        <p:spPr>
          <a:xfrm>
            <a:off x="7645400" y="4381500"/>
            <a:ext cx="4572000" cy="4546600"/>
          </a:xfrm>
          <a:prstGeom prst="rect">
            <a:avLst/>
          </a:prstGeom>
          <a:noFill/>
          <a:ln>
            <a:noFill/>
          </a:ln>
          <a:effectLst>
            <a:outerShdw blurRad="63500" dist="38100" dir="5400000" rotWithShape="0">
              <a:srgbClr val="000000">
                <a:alpha val="49803"/>
              </a:srgbClr>
            </a:outerShdw>
          </a:effectLst>
        </p:spPr>
        <p:txBody>
          <a:bodyPr spcFirstLastPara="1" wrap="square" lIns="91425" tIns="45700" rIns="91425" bIns="45700" anchor="t" anchorCtr="0"/>
          <a:lstStyle>
            <a:lvl1pPr marR="0" lvl="0"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1pPr>
            <a:lvl2pPr marR="0" lvl="1"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2pPr>
            <a:lvl3pPr marR="0" lvl="2"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3pPr>
            <a:lvl4pPr marR="0" lvl="3"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4pPr>
            <a:lvl5pPr marR="0" lvl="4"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5pPr>
            <a:lvl6pPr marR="0" lvl="5"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6pPr>
            <a:lvl7pPr marR="0" lvl="6"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7pPr>
            <a:lvl8pPr marR="0" lvl="7"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8pPr>
            <a:lvl9pPr marR="0" lvl="8"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9pPr>
          </a:lstStyle>
          <a:p>
            <a:endParaRPr/>
          </a:p>
        </p:txBody>
      </p:sp>
      <p:sp>
        <p:nvSpPr>
          <p:cNvPr id="45" name="Google Shape;45;p10"/>
          <p:cNvSpPr txBox="1">
            <a:spLocks noGrp="1"/>
          </p:cNvSpPr>
          <p:nvPr>
            <p:ph type="sldNum" idx="12"/>
          </p:nvPr>
        </p:nvSpPr>
        <p:spPr>
          <a:xfrm>
            <a:off x="6302692" y="9131300"/>
            <a:ext cx="386716" cy="431800"/>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5E5E5E"/>
              </a:buClr>
              <a:buSzPts val="2200"/>
              <a:buFont typeface="Arial"/>
              <a:buNone/>
              <a:defRPr sz="2200"/>
            </a:lvl1pPr>
            <a:lvl2pPr marL="0" lvl="1" indent="0" algn="ctr">
              <a:lnSpc>
                <a:spcPct val="100000"/>
              </a:lnSpc>
              <a:spcBef>
                <a:spcPts val="0"/>
              </a:spcBef>
              <a:spcAft>
                <a:spcPts val="0"/>
              </a:spcAft>
              <a:buClr>
                <a:srgbClr val="5E5E5E"/>
              </a:buClr>
              <a:buSzPts val="2200"/>
              <a:buFont typeface="Arial"/>
              <a:buNone/>
              <a:defRPr sz="2200"/>
            </a:lvl2pPr>
            <a:lvl3pPr marL="0" lvl="2" indent="0" algn="ctr">
              <a:lnSpc>
                <a:spcPct val="100000"/>
              </a:lnSpc>
              <a:spcBef>
                <a:spcPts val="0"/>
              </a:spcBef>
              <a:spcAft>
                <a:spcPts val="0"/>
              </a:spcAft>
              <a:buClr>
                <a:srgbClr val="5E5E5E"/>
              </a:buClr>
              <a:buSzPts val="2200"/>
              <a:buFont typeface="Arial"/>
              <a:buNone/>
              <a:defRPr sz="2200"/>
            </a:lvl3pPr>
            <a:lvl4pPr marL="0" lvl="3" indent="0" algn="ctr">
              <a:lnSpc>
                <a:spcPct val="100000"/>
              </a:lnSpc>
              <a:spcBef>
                <a:spcPts val="0"/>
              </a:spcBef>
              <a:spcAft>
                <a:spcPts val="0"/>
              </a:spcAft>
              <a:buClr>
                <a:srgbClr val="5E5E5E"/>
              </a:buClr>
              <a:buSzPts val="2200"/>
              <a:buFont typeface="Arial"/>
              <a:buNone/>
              <a:defRPr sz="2200"/>
            </a:lvl4pPr>
            <a:lvl5pPr marL="0" lvl="4" indent="0" algn="ctr">
              <a:lnSpc>
                <a:spcPct val="100000"/>
              </a:lnSpc>
              <a:spcBef>
                <a:spcPts val="0"/>
              </a:spcBef>
              <a:spcAft>
                <a:spcPts val="0"/>
              </a:spcAft>
              <a:buClr>
                <a:srgbClr val="5E5E5E"/>
              </a:buClr>
              <a:buSzPts val="2200"/>
              <a:buFont typeface="Arial"/>
              <a:buNone/>
              <a:defRPr sz="2200"/>
            </a:lvl5pPr>
            <a:lvl6pPr marL="0" lvl="5" indent="0" algn="ctr">
              <a:lnSpc>
                <a:spcPct val="100000"/>
              </a:lnSpc>
              <a:spcBef>
                <a:spcPts val="0"/>
              </a:spcBef>
              <a:spcAft>
                <a:spcPts val="0"/>
              </a:spcAft>
              <a:buClr>
                <a:srgbClr val="5E5E5E"/>
              </a:buClr>
              <a:buSzPts val="2200"/>
              <a:buFont typeface="Arial"/>
              <a:buNone/>
              <a:defRPr sz="2200"/>
            </a:lvl6pPr>
            <a:lvl7pPr marL="0" lvl="6" indent="0" algn="ctr">
              <a:lnSpc>
                <a:spcPct val="100000"/>
              </a:lnSpc>
              <a:spcBef>
                <a:spcPts val="0"/>
              </a:spcBef>
              <a:spcAft>
                <a:spcPts val="0"/>
              </a:spcAft>
              <a:buClr>
                <a:srgbClr val="5E5E5E"/>
              </a:buClr>
              <a:buSzPts val="2200"/>
              <a:buFont typeface="Arial"/>
              <a:buNone/>
              <a:defRPr sz="2200"/>
            </a:lvl7pPr>
            <a:lvl8pPr marL="0" lvl="7" indent="0" algn="ctr">
              <a:lnSpc>
                <a:spcPct val="100000"/>
              </a:lnSpc>
              <a:spcBef>
                <a:spcPts val="0"/>
              </a:spcBef>
              <a:spcAft>
                <a:spcPts val="0"/>
              </a:spcAft>
              <a:buClr>
                <a:srgbClr val="5E5E5E"/>
              </a:buClr>
              <a:buSzPts val="2200"/>
              <a:buFont typeface="Arial"/>
              <a:buNone/>
              <a:defRPr sz="2200"/>
            </a:lvl8pPr>
            <a:lvl9pPr marL="0" lvl="8" indent="0" algn="ctr">
              <a:lnSpc>
                <a:spcPct val="100000"/>
              </a:lnSpc>
              <a:spcBef>
                <a:spcPts val="0"/>
              </a:spcBef>
              <a:spcAft>
                <a:spcPts val="0"/>
              </a:spcAft>
              <a:buClr>
                <a:srgbClr val="5E5E5E"/>
              </a:buClr>
              <a:buSzPts val="2200"/>
              <a:buFont typeface="Arial"/>
              <a:buNone/>
              <a:defRPr sz="22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787400" y="1257300"/>
            <a:ext cx="11430000" cy="7239000"/>
          </a:xfrm>
          <a:prstGeom prst="rect">
            <a:avLst/>
          </a:prstGeom>
          <a:noFill/>
          <a:ln>
            <a:noFill/>
          </a:ln>
        </p:spPr>
        <p:txBody>
          <a:bodyPr spcFirstLastPara="1" wrap="square" lIns="50800" tIns="50800" rIns="50800" bIns="50800" anchor="ctr" anchorCtr="0"/>
          <a:lstStyle>
            <a:lvl1pPr marL="457200" marR="0" lvl="0" indent="-342900"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1pPr>
            <a:lvl2pPr marL="914400" marR="0" lvl="1" indent="-342900"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2pPr>
            <a:lvl3pPr marL="1371600" marR="0" lvl="2" indent="-342900"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3pPr>
            <a:lvl4pPr marL="1828800" marR="0" lvl="3" indent="-342900"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4pPr>
            <a:lvl5pPr marL="2286000" marR="0" lvl="4" indent="-342900"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5pPr>
            <a:lvl6pPr marL="2743200" marR="0" lvl="5" indent="-342900"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6pPr>
            <a:lvl7pPr marL="3200400" marR="0" lvl="6" indent="-342900"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7pPr>
            <a:lvl8pPr marL="3657600" marR="0" lvl="7" indent="-342900"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8pPr>
            <a:lvl9pPr marL="4114800" marR="0" lvl="8" indent="-342900" algn="l" rtl="0">
              <a:lnSpc>
                <a:spcPct val="100000"/>
              </a:lnSpc>
              <a:spcBef>
                <a:spcPts val="3600"/>
              </a:spcBef>
              <a:spcAft>
                <a:spcPts val="0"/>
              </a:spcAft>
              <a:buClr>
                <a:srgbClr val="5E5E5E"/>
              </a:buClr>
              <a:buSzPts val="1800"/>
              <a:buFont typeface="Arial"/>
              <a:buChar char="•"/>
              <a:defRPr sz="3600" b="0" i="0" u="none" strike="noStrike" cap="none">
                <a:solidFill>
                  <a:srgbClr val="5E5E5E"/>
                </a:solidFill>
                <a:latin typeface="Arial"/>
                <a:ea typeface="Arial"/>
                <a:cs typeface="Arial"/>
                <a:sym typeface="Arial"/>
              </a:defRPr>
            </a:lvl9pPr>
          </a:lstStyle>
          <a:p>
            <a:endParaRPr/>
          </a:p>
        </p:txBody>
      </p:sp>
      <p:sp>
        <p:nvSpPr>
          <p:cNvPr id="7" name="Google Shape;7;p1"/>
          <p:cNvSpPr txBox="1">
            <a:spLocks noGrp="1"/>
          </p:cNvSpPr>
          <p:nvPr>
            <p:ph type="title"/>
          </p:nvPr>
        </p:nvSpPr>
        <p:spPr>
          <a:xfrm>
            <a:off x="787400" y="254000"/>
            <a:ext cx="11430000" cy="2438400"/>
          </a:xfrm>
          <a:prstGeom prst="rect">
            <a:avLst/>
          </a:prstGeom>
          <a:noFill/>
          <a:ln>
            <a:noFill/>
          </a:ln>
        </p:spPr>
        <p:txBody>
          <a:bodyPr spcFirstLastPara="1" wrap="square" lIns="50800" tIns="50800" rIns="50800" bIns="50800" anchor="ctr" anchorCtr="0"/>
          <a:lstStyle>
            <a:lvl1pPr marR="0" lvl="0" algn="ctr" rtl="0">
              <a:lnSpc>
                <a:spcPct val="100000"/>
              </a:lnSpc>
              <a:spcBef>
                <a:spcPts val="0"/>
              </a:spcBef>
              <a:spcAft>
                <a:spcPts val="0"/>
              </a:spcAft>
              <a:buClr>
                <a:srgbClr val="767367"/>
              </a:buClr>
              <a:buSzPts val="7800"/>
              <a:buFont typeface="Libre Baskerville"/>
              <a:buNone/>
              <a:defRPr sz="7800" b="0" i="0" u="none" strike="noStrike" cap="none">
                <a:solidFill>
                  <a:srgbClr val="767367"/>
                </a:solidFill>
                <a:latin typeface="Libre Baskerville"/>
                <a:ea typeface="Libre Baskerville"/>
                <a:cs typeface="Libre Baskerville"/>
                <a:sym typeface="Libre Baskerville"/>
              </a:defRPr>
            </a:lvl1pPr>
            <a:lvl2pPr marR="0" lvl="1" algn="ctr" rtl="0">
              <a:lnSpc>
                <a:spcPct val="100000"/>
              </a:lnSpc>
              <a:spcBef>
                <a:spcPts val="0"/>
              </a:spcBef>
              <a:spcAft>
                <a:spcPts val="0"/>
              </a:spcAft>
              <a:buClr>
                <a:srgbClr val="767367"/>
              </a:buClr>
              <a:buSzPts val="7800"/>
              <a:buFont typeface="Libre Baskerville"/>
              <a:buNone/>
              <a:defRPr sz="7800" b="0" i="0" u="none" strike="noStrike" cap="none">
                <a:solidFill>
                  <a:srgbClr val="767367"/>
                </a:solidFill>
                <a:latin typeface="Libre Baskerville"/>
                <a:ea typeface="Libre Baskerville"/>
                <a:cs typeface="Libre Baskerville"/>
                <a:sym typeface="Libre Baskerville"/>
              </a:defRPr>
            </a:lvl2pPr>
            <a:lvl3pPr marR="0" lvl="2" algn="ctr" rtl="0">
              <a:lnSpc>
                <a:spcPct val="100000"/>
              </a:lnSpc>
              <a:spcBef>
                <a:spcPts val="0"/>
              </a:spcBef>
              <a:spcAft>
                <a:spcPts val="0"/>
              </a:spcAft>
              <a:buClr>
                <a:srgbClr val="767367"/>
              </a:buClr>
              <a:buSzPts val="7800"/>
              <a:buFont typeface="Libre Baskerville"/>
              <a:buNone/>
              <a:defRPr sz="7800" b="0" i="0" u="none" strike="noStrike" cap="none">
                <a:solidFill>
                  <a:srgbClr val="767367"/>
                </a:solidFill>
                <a:latin typeface="Libre Baskerville"/>
                <a:ea typeface="Libre Baskerville"/>
                <a:cs typeface="Libre Baskerville"/>
                <a:sym typeface="Libre Baskerville"/>
              </a:defRPr>
            </a:lvl3pPr>
            <a:lvl4pPr marR="0" lvl="3" algn="ctr" rtl="0">
              <a:lnSpc>
                <a:spcPct val="100000"/>
              </a:lnSpc>
              <a:spcBef>
                <a:spcPts val="0"/>
              </a:spcBef>
              <a:spcAft>
                <a:spcPts val="0"/>
              </a:spcAft>
              <a:buClr>
                <a:srgbClr val="767367"/>
              </a:buClr>
              <a:buSzPts val="7800"/>
              <a:buFont typeface="Libre Baskerville"/>
              <a:buNone/>
              <a:defRPr sz="7800" b="0" i="0" u="none" strike="noStrike" cap="none">
                <a:solidFill>
                  <a:srgbClr val="767367"/>
                </a:solidFill>
                <a:latin typeface="Libre Baskerville"/>
                <a:ea typeface="Libre Baskerville"/>
                <a:cs typeface="Libre Baskerville"/>
                <a:sym typeface="Libre Baskerville"/>
              </a:defRPr>
            </a:lvl4pPr>
            <a:lvl5pPr marR="0" lvl="4" algn="ctr" rtl="0">
              <a:lnSpc>
                <a:spcPct val="100000"/>
              </a:lnSpc>
              <a:spcBef>
                <a:spcPts val="0"/>
              </a:spcBef>
              <a:spcAft>
                <a:spcPts val="0"/>
              </a:spcAft>
              <a:buClr>
                <a:srgbClr val="767367"/>
              </a:buClr>
              <a:buSzPts val="7800"/>
              <a:buFont typeface="Libre Baskerville"/>
              <a:buNone/>
              <a:defRPr sz="7800" b="0" i="0" u="none" strike="noStrike" cap="none">
                <a:solidFill>
                  <a:srgbClr val="767367"/>
                </a:solidFill>
                <a:latin typeface="Libre Baskerville"/>
                <a:ea typeface="Libre Baskerville"/>
                <a:cs typeface="Libre Baskerville"/>
                <a:sym typeface="Libre Baskerville"/>
              </a:defRPr>
            </a:lvl5pPr>
            <a:lvl6pPr marR="0" lvl="5" algn="ctr" rtl="0">
              <a:lnSpc>
                <a:spcPct val="100000"/>
              </a:lnSpc>
              <a:spcBef>
                <a:spcPts val="0"/>
              </a:spcBef>
              <a:spcAft>
                <a:spcPts val="0"/>
              </a:spcAft>
              <a:buClr>
                <a:srgbClr val="767367"/>
              </a:buClr>
              <a:buSzPts val="7800"/>
              <a:buFont typeface="Libre Baskerville"/>
              <a:buNone/>
              <a:defRPr sz="7800" b="0" i="0" u="none" strike="noStrike" cap="none">
                <a:solidFill>
                  <a:srgbClr val="767367"/>
                </a:solidFill>
                <a:latin typeface="Libre Baskerville"/>
                <a:ea typeface="Libre Baskerville"/>
                <a:cs typeface="Libre Baskerville"/>
                <a:sym typeface="Libre Baskerville"/>
              </a:defRPr>
            </a:lvl6pPr>
            <a:lvl7pPr marR="0" lvl="6" algn="ctr" rtl="0">
              <a:lnSpc>
                <a:spcPct val="100000"/>
              </a:lnSpc>
              <a:spcBef>
                <a:spcPts val="0"/>
              </a:spcBef>
              <a:spcAft>
                <a:spcPts val="0"/>
              </a:spcAft>
              <a:buClr>
                <a:srgbClr val="767367"/>
              </a:buClr>
              <a:buSzPts val="7800"/>
              <a:buFont typeface="Libre Baskerville"/>
              <a:buNone/>
              <a:defRPr sz="7800" b="0" i="0" u="none" strike="noStrike" cap="none">
                <a:solidFill>
                  <a:srgbClr val="767367"/>
                </a:solidFill>
                <a:latin typeface="Libre Baskerville"/>
                <a:ea typeface="Libre Baskerville"/>
                <a:cs typeface="Libre Baskerville"/>
                <a:sym typeface="Libre Baskerville"/>
              </a:defRPr>
            </a:lvl7pPr>
            <a:lvl8pPr marR="0" lvl="7" algn="ctr" rtl="0">
              <a:lnSpc>
                <a:spcPct val="100000"/>
              </a:lnSpc>
              <a:spcBef>
                <a:spcPts val="0"/>
              </a:spcBef>
              <a:spcAft>
                <a:spcPts val="0"/>
              </a:spcAft>
              <a:buClr>
                <a:srgbClr val="767367"/>
              </a:buClr>
              <a:buSzPts val="7800"/>
              <a:buFont typeface="Libre Baskerville"/>
              <a:buNone/>
              <a:defRPr sz="7800" b="0" i="0" u="none" strike="noStrike" cap="none">
                <a:solidFill>
                  <a:srgbClr val="767367"/>
                </a:solidFill>
                <a:latin typeface="Libre Baskerville"/>
                <a:ea typeface="Libre Baskerville"/>
                <a:cs typeface="Libre Baskerville"/>
                <a:sym typeface="Libre Baskerville"/>
              </a:defRPr>
            </a:lvl8pPr>
            <a:lvl9pPr marR="0" lvl="8" algn="ctr" rtl="0">
              <a:lnSpc>
                <a:spcPct val="100000"/>
              </a:lnSpc>
              <a:spcBef>
                <a:spcPts val="0"/>
              </a:spcBef>
              <a:spcAft>
                <a:spcPts val="0"/>
              </a:spcAft>
              <a:buClr>
                <a:srgbClr val="767367"/>
              </a:buClr>
              <a:buSzPts val="7800"/>
              <a:buFont typeface="Libre Baskerville"/>
              <a:buNone/>
              <a:defRPr sz="7800" b="0" i="0" u="none" strike="noStrike" cap="none">
                <a:solidFill>
                  <a:srgbClr val="767367"/>
                </a:solidFill>
                <a:latin typeface="Libre Baskerville"/>
                <a:ea typeface="Libre Baskerville"/>
                <a:cs typeface="Libre Baskerville"/>
                <a:sym typeface="Libre Baskerville"/>
              </a:defRPr>
            </a:lvl9pPr>
          </a:lstStyle>
          <a:p>
            <a:endParaRPr/>
          </a:p>
        </p:txBody>
      </p:sp>
      <p:sp>
        <p:nvSpPr>
          <p:cNvPr id="8" name="Google Shape;8;p1"/>
          <p:cNvSpPr txBox="1">
            <a:spLocks noGrp="1"/>
          </p:cNvSpPr>
          <p:nvPr>
            <p:ph type="sldNum" idx="12"/>
          </p:nvPr>
        </p:nvSpPr>
        <p:spPr>
          <a:xfrm>
            <a:off x="6302692" y="9131300"/>
            <a:ext cx="386716" cy="431800"/>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5E5E5E"/>
              </a:buClr>
              <a:buSzPts val="2200"/>
              <a:buFont typeface="Arial"/>
              <a:buNone/>
              <a:defRPr sz="2200" b="0" i="0" u="none" strike="noStrike" cap="none">
                <a:solidFill>
                  <a:srgbClr val="5E5E5E"/>
                </a:solidFill>
                <a:latin typeface="Arial"/>
                <a:ea typeface="Arial"/>
                <a:cs typeface="Arial"/>
                <a:sym typeface="Arial"/>
              </a:defRPr>
            </a:lvl1pPr>
            <a:lvl2pPr marL="0" marR="0" lvl="1" indent="0" algn="ctr" rtl="0">
              <a:lnSpc>
                <a:spcPct val="100000"/>
              </a:lnSpc>
              <a:spcBef>
                <a:spcPts val="0"/>
              </a:spcBef>
              <a:spcAft>
                <a:spcPts val="0"/>
              </a:spcAft>
              <a:buClr>
                <a:srgbClr val="5E5E5E"/>
              </a:buClr>
              <a:buSzPts val="2200"/>
              <a:buFont typeface="Arial"/>
              <a:buNone/>
              <a:defRPr sz="2200" b="0" i="0" u="none" strike="noStrike" cap="none">
                <a:solidFill>
                  <a:srgbClr val="5E5E5E"/>
                </a:solidFill>
                <a:latin typeface="Arial"/>
                <a:ea typeface="Arial"/>
                <a:cs typeface="Arial"/>
                <a:sym typeface="Arial"/>
              </a:defRPr>
            </a:lvl2pPr>
            <a:lvl3pPr marL="0" marR="0" lvl="2" indent="0" algn="ctr" rtl="0">
              <a:lnSpc>
                <a:spcPct val="100000"/>
              </a:lnSpc>
              <a:spcBef>
                <a:spcPts val="0"/>
              </a:spcBef>
              <a:spcAft>
                <a:spcPts val="0"/>
              </a:spcAft>
              <a:buClr>
                <a:srgbClr val="5E5E5E"/>
              </a:buClr>
              <a:buSzPts val="2200"/>
              <a:buFont typeface="Arial"/>
              <a:buNone/>
              <a:defRPr sz="2200" b="0" i="0" u="none" strike="noStrike" cap="none">
                <a:solidFill>
                  <a:srgbClr val="5E5E5E"/>
                </a:solidFill>
                <a:latin typeface="Arial"/>
                <a:ea typeface="Arial"/>
                <a:cs typeface="Arial"/>
                <a:sym typeface="Arial"/>
              </a:defRPr>
            </a:lvl3pPr>
            <a:lvl4pPr marL="0" marR="0" lvl="3" indent="0" algn="ctr" rtl="0">
              <a:lnSpc>
                <a:spcPct val="100000"/>
              </a:lnSpc>
              <a:spcBef>
                <a:spcPts val="0"/>
              </a:spcBef>
              <a:spcAft>
                <a:spcPts val="0"/>
              </a:spcAft>
              <a:buClr>
                <a:srgbClr val="5E5E5E"/>
              </a:buClr>
              <a:buSzPts val="2200"/>
              <a:buFont typeface="Arial"/>
              <a:buNone/>
              <a:defRPr sz="2200" b="0" i="0" u="none" strike="noStrike" cap="none">
                <a:solidFill>
                  <a:srgbClr val="5E5E5E"/>
                </a:solidFill>
                <a:latin typeface="Arial"/>
                <a:ea typeface="Arial"/>
                <a:cs typeface="Arial"/>
                <a:sym typeface="Arial"/>
              </a:defRPr>
            </a:lvl4pPr>
            <a:lvl5pPr marL="0" marR="0" lvl="4" indent="0" algn="ctr" rtl="0">
              <a:lnSpc>
                <a:spcPct val="100000"/>
              </a:lnSpc>
              <a:spcBef>
                <a:spcPts val="0"/>
              </a:spcBef>
              <a:spcAft>
                <a:spcPts val="0"/>
              </a:spcAft>
              <a:buClr>
                <a:srgbClr val="5E5E5E"/>
              </a:buClr>
              <a:buSzPts val="2200"/>
              <a:buFont typeface="Arial"/>
              <a:buNone/>
              <a:defRPr sz="2200" b="0" i="0" u="none" strike="noStrike" cap="none">
                <a:solidFill>
                  <a:srgbClr val="5E5E5E"/>
                </a:solidFill>
                <a:latin typeface="Arial"/>
                <a:ea typeface="Arial"/>
                <a:cs typeface="Arial"/>
                <a:sym typeface="Arial"/>
              </a:defRPr>
            </a:lvl5pPr>
            <a:lvl6pPr marL="0" marR="0" lvl="5" indent="0" algn="ctr" rtl="0">
              <a:lnSpc>
                <a:spcPct val="100000"/>
              </a:lnSpc>
              <a:spcBef>
                <a:spcPts val="0"/>
              </a:spcBef>
              <a:spcAft>
                <a:spcPts val="0"/>
              </a:spcAft>
              <a:buClr>
                <a:srgbClr val="5E5E5E"/>
              </a:buClr>
              <a:buSzPts val="2200"/>
              <a:buFont typeface="Arial"/>
              <a:buNone/>
              <a:defRPr sz="2200" b="0" i="0" u="none" strike="noStrike" cap="none">
                <a:solidFill>
                  <a:srgbClr val="5E5E5E"/>
                </a:solidFill>
                <a:latin typeface="Arial"/>
                <a:ea typeface="Arial"/>
                <a:cs typeface="Arial"/>
                <a:sym typeface="Arial"/>
              </a:defRPr>
            </a:lvl6pPr>
            <a:lvl7pPr marL="0" marR="0" lvl="6" indent="0" algn="ctr" rtl="0">
              <a:lnSpc>
                <a:spcPct val="100000"/>
              </a:lnSpc>
              <a:spcBef>
                <a:spcPts val="0"/>
              </a:spcBef>
              <a:spcAft>
                <a:spcPts val="0"/>
              </a:spcAft>
              <a:buClr>
                <a:srgbClr val="5E5E5E"/>
              </a:buClr>
              <a:buSzPts val="2200"/>
              <a:buFont typeface="Arial"/>
              <a:buNone/>
              <a:defRPr sz="2200" b="0" i="0" u="none" strike="noStrike" cap="none">
                <a:solidFill>
                  <a:srgbClr val="5E5E5E"/>
                </a:solidFill>
                <a:latin typeface="Arial"/>
                <a:ea typeface="Arial"/>
                <a:cs typeface="Arial"/>
                <a:sym typeface="Arial"/>
              </a:defRPr>
            </a:lvl7pPr>
            <a:lvl8pPr marL="0" marR="0" lvl="7" indent="0" algn="ctr" rtl="0">
              <a:lnSpc>
                <a:spcPct val="100000"/>
              </a:lnSpc>
              <a:spcBef>
                <a:spcPts val="0"/>
              </a:spcBef>
              <a:spcAft>
                <a:spcPts val="0"/>
              </a:spcAft>
              <a:buClr>
                <a:srgbClr val="5E5E5E"/>
              </a:buClr>
              <a:buSzPts val="2200"/>
              <a:buFont typeface="Arial"/>
              <a:buNone/>
              <a:defRPr sz="2200" b="0" i="0" u="none" strike="noStrike" cap="none">
                <a:solidFill>
                  <a:srgbClr val="5E5E5E"/>
                </a:solidFill>
                <a:latin typeface="Arial"/>
                <a:ea typeface="Arial"/>
                <a:cs typeface="Arial"/>
                <a:sym typeface="Arial"/>
              </a:defRPr>
            </a:lvl8pPr>
            <a:lvl9pPr marL="0" marR="0" lvl="8" indent="0" algn="ctr" rtl="0">
              <a:lnSpc>
                <a:spcPct val="100000"/>
              </a:lnSpc>
              <a:spcBef>
                <a:spcPts val="0"/>
              </a:spcBef>
              <a:spcAft>
                <a:spcPts val="0"/>
              </a:spcAft>
              <a:buClr>
                <a:srgbClr val="5E5E5E"/>
              </a:buClr>
              <a:buSzPts val="2200"/>
              <a:buFont typeface="Arial"/>
              <a:buNone/>
              <a:defRPr sz="2200" b="0" i="0" u="none" strike="noStrike" cap="none">
                <a:solidFill>
                  <a:srgbClr val="5E5E5E"/>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ctrTitle" idx="4294967295"/>
          </p:nvPr>
        </p:nvSpPr>
        <p:spPr>
          <a:xfrm>
            <a:off x="787400" y="1511300"/>
            <a:ext cx="11430000" cy="3810000"/>
          </a:xfrm>
          <a:prstGeom prst="rect">
            <a:avLst/>
          </a:prstGeom>
          <a:noFill/>
          <a:ln>
            <a:noFill/>
          </a:ln>
        </p:spPr>
        <p:txBody>
          <a:bodyPr spcFirstLastPara="1" wrap="square" lIns="50800" tIns="50800" rIns="50800" bIns="50800" anchor="b" anchorCtr="0">
            <a:noAutofit/>
          </a:bodyPr>
          <a:lstStyle/>
          <a:p>
            <a:pPr marL="0" marR="0" lvl="0" indent="0" algn="ctr" rtl="0">
              <a:lnSpc>
                <a:spcPct val="100000"/>
              </a:lnSpc>
              <a:spcBef>
                <a:spcPts val="0"/>
              </a:spcBef>
              <a:spcAft>
                <a:spcPts val="0"/>
              </a:spcAft>
              <a:buClr>
                <a:srgbClr val="276D6D"/>
              </a:buClr>
              <a:buSzPts val="7800"/>
              <a:buFont typeface="Libre Baskerville"/>
              <a:buNone/>
            </a:pPr>
            <a:r>
              <a:rPr lang="en-US" sz="7800" b="0" i="0" u="none" strike="noStrike" cap="none">
                <a:solidFill>
                  <a:srgbClr val="276D6D"/>
                </a:solidFill>
                <a:latin typeface="Libre Baskerville"/>
                <a:ea typeface="Libre Baskerville"/>
                <a:cs typeface="Libre Baskerville"/>
                <a:sym typeface="Libre Baskerville"/>
              </a:rPr>
              <a:t>B.A. (PROG)</a:t>
            </a:r>
            <a:endParaRPr/>
          </a:p>
        </p:txBody>
      </p:sp>
      <p:sp>
        <p:nvSpPr>
          <p:cNvPr id="60" name="Google Shape;60;p14"/>
          <p:cNvSpPr txBox="1">
            <a:spLocks noGrp="1"/>
          </p:cNvSpPr>
          <p:nvPr>
            <p:ph type="subTitle" idx="4294967295"/>
          </p:nvPr>
        </p:nvSpPr>
        <p:spPr>
          <a:xfrm>
            <a:off x="787400" y="5308600"/>
            <a:ext cx="11430000" cy="14478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5E5E5E"/>
              </a:buClr>
              <a:buSzPts val="4000"/>
              <a:buFont typeface="Arial"/>
              <a:buNone/>
            </a:pPr>
            <a:r>
              <a:rPr lang="en-US" sz="4000" b="0" i="0" u="none" strike="noStrike" cap="none" dirty="0">
                <a:solidFill>
                  <a:srgbClr val="5E5E5E"/>
                </a:solidFill>
                <a:latin typeface="Arial"/>
                <a:ea typeface="Arial"/>
                <a:cs typeface="Arial"/>
                <a:sym typeface="Arial"/>
              </a:rPr>
              <a:t>NAAC REPORT </a:t>
            </a:r>
            <a:endParaRPr dirty="0"/>
          </a:p>
          <a:p>
            <a:pPr marL="0" marR="0" lvl="0" indent="0" algn="ctr" rtl="0">
              <a:lnSpc>
                <a:spcPct val="100000"/>
              </a:lnSpc>
              <a:spcBef>
                <a:spcPts val="0"/>
              </a:spcBef>
              <a:spcAft>
                <a:spcPts val="0"/>
              </a:spcAft>
              <a:buClr>
                <a:srgbClr val="5E5E5E"/>
              </a:buClr>
              <a:buSzPts val="4000"/>
              <a:buFont typeface="Arial"/>
              <a:buNone/>
            </a:pPr>
            <a:r>
              <a:rPr lang="en-US" sz="4000" b="0" i="0" u="none" strike="noStrike" cap="none" dirty="0" smtClean="0">
                <a:solidFill>
                  <a:srgbClr val="5E5E5E"/>
                </a:solidFill>
                <a:latin typeface="Arial"/>
                <a:ea typeface="Arial"/>
                <a:cs typeface="Arial"/>
                <a:sym typeface="Arial"/>
              </a:rPr>
              <a:t>2015-18</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8"/>
          <p:cNvSpPr txBox="1">
            <a:spLocks noGrp="1"/>
          </p:cNvSpPr>
          <p:nvPr>
            <p:ph type="title"/>
          </p:nvPr>
        </p:nvSpPr>
        <p:spPr>
          <a:xfrm>
            <a:off x="787400" y="254000"/>
            <a:ext cx="11430000" cy="8927100"/>
          </a:xfrm>
          <a:prstGeom prst="rect">
            <a:avLst/>
          </a:prstGeom>
        </p:spPr>
        <p:txBody>
          <a:bodyPr spcFirstLastPara="1" wrap="square" lIns="50800" tIns="50800" rIns="50800" bIns="50800" anchor="ctr" anchorCtr="0">
            <a:noAutofit/>
          </a:bodyPr>
          <a:lstStyle/>
          <a:p>
            <a:pPr marL="0" lvl="0" indent="457200" algn="l" rtl="0">
              <a:spcBef>
                <a:spcPts val="0"/>
              </a:spcBef>
              <a:spcAft>
                <a:spcPts val="0"/>
              </a:spcAft>
              <a:buNone/>
            </a:pPr>
            <a:endParaRPr/>
          </a:p>
          <a:p>
            <a:pPr marL="0" lvl="0" indent="457200" algn="l" rtl="0">
              <a:spcBef>
                <a:spcPts val="0"/>
              </a:spcBef>
              <a:spcAft>
                <a:spcPts val="0"/>
              </a:spcAft>
              <a:buNone/>
            </a:pPr>
            <a:endParaRPr/>
          </a:p>
          <a:p>
            <a:pPr marL="0" lvl="0" indent="457200" algn="l" rtl="0">
              <a:spcBef>
                <a:spcPts val="0"/>
              </a:spcBef>
              <a:spcAft>
                <a:spcPts val="0"/>
              </a:spcAft>
              <a:buNone/>
            </a:pPr>
            <a:r>
              <a:rPr lang="en-US"/>
              <a:t>Learning Outcome</a:t>
            </a:r>
            <a:endParaRPr/>
          </a:p>
          <a:p>
            <a:pPr marL="0" lvl="0" indent="457200" algn="l" rtl="0">
              <a:spcBef>
                <a:spcPts val="0"/>
              </a:spcBef>
              <a:spcAft>
                <a:spcPts val="0"/>
              </a:spcAft>
              <a:buNone/>
            </a:pPr>
            <a:endParaRPr/>
          </a:p>
          <a:p>
            <a:pPr marL="914400" lvl="0" indent="-342900" algn="l" rtl="0">
              <a:lnSpc>
                <a:spcPct val="115000"/>
              </a:lnSpc>
              <a:spcBef>
                <a:spcPts val="0"/>
              </a:spcBef>
              <a:spcAft>
                <a:spcPts val="0"/>
              </a:spcAft>
              <a:buSzPts val="1800"/>
              <a:buChar char="●"/>
            </a:pPr>
            <a:r>
              <a:rPr lang="en-US" sz="3200">
                <a:solidFill>
                  <a:srgbClr val="000000"/>
                </a:solidFill>
                <a:latin typeface="Arial"/>
                <a:ea typeface="Arial"/>
                <a:cs typeface="Arial"/>
                <a:sym typeface="Arial"/>
              </a:rPr>
              <a:t>Students of B.A(P) CA III year had created gaming software using Python as the programming language.</a:t>
            </a:r>
            <a:endParaRPr sz="3200">
              <a:solidFill>
                <a:srgbClr val="000000"/>
              </a:solidFill>
              <a:latin typeface="Arial"/>
              <a:ea typeface="Arial"/>
              <a:cs typeface="Arial"/>
              <a:sym typeface="Arial"/>
            </a:endParaRPr>
          </a:p>
          <a:p>
            <a:pPr marL="914400" lvl="0" indent="-342900" algn="l" rtl="0">
              <a:lnSpc>
                <a:spcPct val="115000"/>
              </a:lnSpc>
              <a:spcBef>
                <a:spcPts val="0"/>
              </a:spcBef>
              <a:spcAft>
                <a:spcPts val="0"/>
              </a:spcAft>
              <a:buSzPts val="1800"/>
              <a:buChar char="●"/>
            </a:pPr>
            <a:r>
              <a:rPr lang="en-US" sz="3200">
                <a:solidFill>
                  <a:srgbClr val="000000"/>
                </a:solidFill>
                <a:latin typeface="Arial"/>
                <a:ea typeface="Arial"/>
                <a:cs typeface="Arial"/>
                <a:sym typeface="Arial"/>
              </a:rPr>
              <a:t>Students of B.A(P)CA II year made websites using HTML and JavaScript and Animation movies using tools such as Animator and Flash.</a:t>
            </a:r>
            <a:endParaRPr sz="3200">
              <a:solidFill>
                <a:srgbClr val="000000"/>
              </a:solidFill>
              <a:latin typeface="Arial"/>
              <a:ea typeface="Arial"/>
              <a:cs typeface="Arial"/>
              <a:sym typeface="Arial"/>
            </a:endParaRPr>
          </a:p>
          <a:p>
            <a:pPr marL="914400" lvl="0" indent="-431800" algn="l" rtl="0">
              <a:lnSpc>
                <a:spcPct val="115000"/>
              </a:lnSpc>
              <a:spcBef>
                <a:spcPts val="0"/>
              </a:spcBef>
              <a:spcAft>
                <a:spcPts val="0"/>
              </a:spcAft>
              <a:buClr>
                <a:srgbClr val="000000"/>
              </a:buClr>
              <a:buSzPts val="3200"/>
              <a:buFont typeface="Arial"/>
              <a:buChar char="●"/>
            </a:pPr>
            <a:r>
              <a:rPr lang="en-US" sz="3200">
                <a:solidFill>
                  <a:srgbClr val="000000"/>
                </a:solidFill>
                <a:latin typeface="Arial"/>
                <a:ea typeface="Arial"/>
                <a:cs typeface="Arial"/>
                <a:sym typeface="Arial"/>
              </a:rPr>
              <a:t>Students of Computer application make use of Open Source software such as GIMP for image editing.</a:t>
            </a:r>
            <a:endParaRPr sz="3200">
              <a:solidFill>
                <a:srgbClr val="000000"/>
              </a:solidFill>
              <a:latin typeface="Arial"/>
              <a:ea typeface="Arial"/>
              <a:cs typeface="Arial"/>
              <a:sym typeface="Arial"/>
            </a:endParaRPr>
          </a:p>
          <a:p>
            <a:pPr marL="457200" lvl="0" indent="-342900" algn="l" rtl="0">
              <a:spcBef>
                <a:spcPts val="0"/>
              </a:spcBef>
              <a:spcAft>
                <a:spcPts val="0"/>
              </a:spcAft>
              <a:buSzPts val="1800"/>
              <a:buChar char="●"/>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0"/>
          <p:cNvSpPr txBox="1">
            <a:spLocks noGrp="1"/>
          </p:cNvSpPr>
          <p:nvPr>
            <p:ph type="title"/>
          </p:nvPr>
        </p:nvSpPr>
        <p:spPr>
          <a:xfrm>
            <a:off x="787400" y="254000"/>
            <a:ext cx="11430000" cy="24384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767367"/>
              </a:buClr>
              <a:buSzPts val="7800"/>
              <a:buFont typeface="Libre Baskerville"/>
              <a:buNone/>
            </a:pPr>
            <a:r>
              <a:rPr lang="en-US" sz="7800" b="0" i="0" u="none" strike="noStrike" cap="none">
                <a:solidFill>
                  <a:srgbClr val="767367"/>
                </a:solidFill>
                <a:latin typeface="Libre Baskerville"/>
                <a:ea typeface="Libre Baskerville"/>
                <a:cs typeface="Libre Baskerville"/>
                <a:sym typeface="Libre Baskerville"/>
              </a:rPr>
              <a:t>Publications by the Faculty</a:t>
            </a:r>
            <a:endParaRPr/>
          </a:p>
        </p:txBody>
      </p:sp>
      <p:graphicFrame>
        <p:nvGraphicFramePr>
          <p:cNvPr id="162" name="Google Shape;162;p30"/>
          <p:cNvGraphicFramePr/>
          <p:nvPr>
            <p:extLst>
              <p:ext uri="{D42A27DB-BD31-4B8C-83A1-F6EECF244321}">
                <p14:modId xmlns:p14="http://schemas.microsoft.com/office/powerpoint/2010/main" val="1784327174"/>
              </p:ext>
            </p:extLst>
          </p:nvPr>
        </p:nvGraphicFramePr>
        <p:xfrm>
          <a:off x="787400" y="2768600"/>
          <a:ext cx="11417300" cy="2851150"/>
        </p:xfrm>
        <a:graphic>
          <a:graphicData uri="http://schemas.openxmlformats.org/drawingml/2006/table">
            <a:tbl>
              <a:tblPr firstCol="1">
                <a:noFill/>
                <a:tableStyleId>{645592B6-1E38-48E8-ACD4-CFCD2A48E6E9}</a:tableStyleId>
              </a:tblPr>
              <a:tblGrid>
                <a:gridCol w="2854325"/>
                <a:gridCol w="8562975"/>
              </a:tblGrid>
              <a:tr h="818175">
                <a:tc rowSpan="2">
                  <a:txBody>
                    <a:bodyPr/>
                    <a:lstStyle/>
                    <a:p>
                      <a:pPr marL="0" marR="0" lvl="0" indent="0" algn="ctr" rtl="0">
                        <a:lnSpc>
                          <a:spcPct val="100000"/>
                        </a:lnSpc>
                        <a:spcBef>
                          <a:spcPts val="0"/>
                        </a:spcBef>
                        <a:spcAft>
                          <a:spcPts val="0"/>
                        </a:spcAft>
                        <a:buClr>
                          <a:srgbClr val="5E5E5E"/>
                        </a:buClr>
                        <a:buSzPts val="3000"/>
                        <a:buFont typeface="Libre Baskerville"/>
                        <a:buNone/>
                      </a:pPr>
                      <a:r>
                        <a:rPr lang="en-US" sz="3000" u="none" strike="noStrike" cap="none" dirty="0">
                          <a:solidFill>
                            <a:srgbClr val="5E5E5E"/>
                          </a:solidFill>
                        </a:rPr>
                        <a:t>Ms. </a:t>
                      </a:r>
                      <a:r>
                        <a:rPr lang="en-US" sz="3000" u="none" strike="noStrike" cap="none" dirty="0" err="1">
                          <a:solidFill>
                            <a:srgbClr val="5E5E5E"/>
                          </a:solidFill>
                        </a:rPr>
                        <a:t>Sukham</a:t>
                      </a:r>
                      <a:r>
                        <a:rPr lang="en-US" sz="3000" u="none" strike="noStrike" cap="none" dirty="0">
                          <a:solidFill>
                            <a:srgbClr val="5E5E5E"/>
                          </a:solidFill>
                        </a:rPr>
                        <a:t> P. Chawla</a:t>
                      </a:r>
                      <a:endParaRPr dirty="0"/>
                    </a:p>
                  </a:txBody>
                  <a:tcPr marL="50800" marR="50800" marT="50800" marB="50800" anchor="ctr"/>
                </a:tc>
                <a:tc>
                  <a:txBody>
                    <a:bodyPr/>
                    <a:lstStyle/>
                    <a:p>
                      <a:pPr marL="436880" marR="0" lvl="0" indent="-436880" algn="l" rtl="0">
                        <a:lnSpc>
                          <a:spcPct val="100000"/>
                        </a:lnSpc>
                        <a:spcBef>
                          <a:spcPts val="0"/>
                        </a:spcBef>
                        <a:spcAft>
                          <a:spcPts val="0"/>
                        </a:spcAft>
                        <a:buClr>
                          <a:srgbClr val="000000"/>
                        </a:buClr>
                        <a:buSzPts val="2470"/>
                        <a:buFont typeface="Belleza"/>
                        <a:buChar char="•"/>
                      </a:pPr>
                      <a:r>
                        <a:rPr lang="en-US" sz="2600" u="none" strike="noStrike" cap="none">
                          <a:solidFill>
                            <a:srgbClr val="000000"/>
                          </a:solidFill>
                          <a:latin typeface="Belleza"/>
                          <a:ea typeface="Belleza"/>
                          <a:cs typeface="Belleza"/>
                          <a:sym typeface="Belleza"/>
                        </a:rPr>
                        <a:t>French Grammar for beginners ( Bilingual version), 2017.</a:t>
                      </a:r>
                      <a:endParaRPr/>
                    </a:p>
                  </a:txBody>
                  <a:tcPr marL="50800" marR="50800" marT="50800" marB="50800" anchor="ctr"/>
                </a:tc>
              </a:tr>
              <a:tr h="2032975">
                <a:tc vMerge="1">
                  <a:txBody>
                    <a:bodyPr/>
                    <a:lstStyle/>
                    <a:p>
                      <a:endParaRPr lang="en-US"/>
                    </a:p>
                  </a:txBody>
                  <a:tcPr/>
                </a:tc>
                <a:tc>
                  <a:txBody>
                    <a:bodyPr/>
                    <a:lstStyle/>
                    <a:p>
                      <a:pPr marL="436880" marR="0" lvl="0" indent="-436880" algn="l" rtl="0">
                        <a:lnSpc>
                          <a:spcPct val="100000"/>
                        </a:lnSpc>
                        <a:spcBef>
                          <a:spcPts val="0"/>
                        </a:spcBef>
                        <a:spcAft>
                          <a:spcPts val="0"/>
                        </a:spcAft>
                        <a:buClr>
                          <a:srgbClr val="000000"/>
                        </a:buClr>
                        <a:buSzPts val="2470"/>
                        <a:buFont typeface="Belleza"/>
                        <a:buChar char="•"/>
                      </a:pPr>
                      <a:r>
                        <a:rPr lang="en-US" sz="2600" u="none" strike="noStrike" cap="none" dirty="0">
                          <a:solidFill>
                            <a:srgbClr val="000000"/>
                          </a:solidFill>
                          <a:latin typeface="Belleza"/>
                          <a:ea typeface="Belleza"/>
                          <a:cs typeface="Belleza"/>
                          <a:sym typeface="Belleza"/>
                        </a:rPr>
                        <a:t>Article «DE LA COMPETENCE VISUELLE VERS LA COMPETENCE CULTURELLE A TRAVERS LES BD »  published in </a:t>
                      </a:r>
                      <a:r>
                        <a:rPr lang="en-US" sz="2600" u="none" strike="noStrike" cap="none" dirty="0" err="1">
                          <a:solidFill>
                            <a:srgbClr val="000000"/>
                          </a:solidFill>
                          <a:latin typeface="Belleza"/>
                          <a:ea typeface="Belleza"/>
                          <a:cs typeface="Belleza"/>
                          <a:sym typeface="Belleza"/>
                        </a:rPr>
                        <a:t>Reflexions</a:t>
                      </a:r>
                      <a:r>
                        <a:rPr lang="en-US" sz="2600" u="none" strike="noStrike" cap="none" dirty="0">
                          <a:solidFill>
                            <a:srgbClr val="000000"/>
                          </a:solidFill>
                          <a:latin typeface="Belleza"/>
                          <a:ea typeface="Belleza"/>
                          <a:cs typeface="Belleza"/>
                          <a:sym typeface="Belleza"/>
                        </a:rPr>
                        <a:t>, journal of University of Hyderabad, 2015.</a:t>
                      </a:r>
                      <a:endParaRPr dirty="0"/>
                    </a:p>
                  </a:txBody>
                  <a:tcPr marL="50800" marR="50800" marT="50800" marB="50800" anchor="ct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2"/>
          <p:cNvSpPr txBox="1">
            <a:spLocks noGrp="1"/>
          </p:cNvSpPr>
          <p:nvPr>
            <p:ph type="title"/>
          </p:nvPr>
        </p:nvSpPr>
        <p:spPr>
          <a:xfrm>
            <a:off x="787400" y="254000"/>
            <a:ext cx="11430000" cy="8494244"/>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767367"/>
              </a:buClr>
              <a:buSzPts val="4750"/>
              <a:buFont typeface="Libre Baskerville"/>
              <a:buNone/>
            </a:pPr>
            <a:r>
              <a:rPr lang="en-US" sz="4750" dirty="0" smtClean="0"/>
              <a:t/>
            </a:r>
            <a:br>
              <a:rPr lang="en-US" sz="4750" dirty="0" smtClean="0"/>
            </a:br>
            <a:r>
              <a:rPr lang="en-US" sz="4750" dirty="0" smtClean="0"/>
              <a:t>Alumni Report</a:t>
            </a:r>
            <a:endParaRPr sz="4750" dirty="0"/>
          </a:p>
          <a:p>
            <a:pPr marL="0" lvl="0" indent="0" algn="just" rtl="0">
              <a:lnSpc>
                <a:spcPct val="100000"/>
              </a:lnSpc>
              <a:spcBef>
                <a:spcPts val="0"/>
              </a:spcBef>
              <a:spcAft>
                <a:spcPts val="0"/>
              </a:spcAft>
              <a:buClr>
                <a:srgbClr val="767367"/>
              </a:buClr>
              <a:buSzPts val="4750"/>
              <a:buFont typeface="Libre Baskerville"/>
              <a:buNone/>
            </a:pPr>
            <a:r>
              <a:rPr lang="en-US" sz="4750" dirty="0"/>
              <a:t>- </a:t>
            </a:r>
            <a:r>
              <a:rPr lang="en-US" sz="4000" dirty="0"/>
              <a:t>Facebook page dedicated to the B.A. </a:t>
            </a:r>
            <a:r>
              <a:rPr lang="en-US" sz="4000" dirty="0" err="1"/>
              <a:t>Prog</a:t>
            </a:r>
            <a:r>
              <a:rPr lang="en-US" sz="4000" dirty="0"/>
              <a:t> students of JMC</a:t>
            </a:r>
            <a:endParaRPr sz="4000" dirty="0"/>
          </a:p>
          <a:p>
            <a:pPr marL="0" lvl="0" indent="0" algn="just" rtl="0">
              <a:lnSpc>
                <a:spcPct val="100000"/>
              </a:lnSpc>
              <a:spcBef>
                <a:spcPts val="0"/>
              </a:spcBef>
              <a:spcAft>
                <a:spcPts val="0"/>
              </a:spcAft>
              <a:buClr>
                <a:srgbClr val="767367"/>
              </a:buClr>
              <a:buSzPts val="4750"/>
              <a:buFont typeface="Libre Baskerville"/>
              <a:buNone/>
            </a:pPr>
            <a:r>
              <a:rPr lang="en-US" sz="4000" dirty="0"/>
              <a:t>- Alumni invited for lectures:</a:t>
            </a:r>
            <a:endParaRPr sz="4000" dirty="0"/>
          </a:p>
          <a:p>
            <a:pPr marL="519465" lvl="0" indent="-519465" algn="just" rtl="0">
              <a:lnSpc>
                <a:spcPct val="100000"/>
              </a:lnSpc>
              <a:spcBef>
                <a:spcPts val="0"/>
              </a:spcBef>
              <a:spcAft>
                <a:spcPts val="0"/>
              </a:spcAft>
              <a:buClr>
                <a:srgbClr val="767367"/>
              </a:buClr>
              <a:buSzPts val="2375"/>
              <a:buFont typeface="Libre Baskerville"/>
              <a:buNone/>
            </a:pPr>
            <a:r>
              <a:rPr lang="en-US" sz="4000" dirty="0" err="1"/>
              <a:t>Prachi</a:t>
            </a:r>
            <a:r>
              <a:rPr lang="en-US" sz="4000" dirty="0"/>
              <a:t> </a:t>
            </a:r>
            <a:r>
              <a:rPr lang="en-US" sz="4000" dirty="0" err="1"/>
              <a:t>Gangwani</a:t>
            </a:r>
            <a:r>
              <a:rPr lang="en-US" sz="4000" dirty="0"/>
              <a:t> - Yoga and Mental Health</a:t>
            </a:r>
            <a:endParaRPr sz="4000" dirty="0"/>
          </a:p>
          <a:p>
            <a:pPr marL="519465" lvl="0" indent="-519465" algn="just" rtl="0">
              <a:lnSpc>
                <a:spcPct val="100000"/>
              </a:lnSpc>
              <a:spcBef>
                <a:spcPts val="0"/>
              </a:spcBef>
              <a:spcAft>
                <a:spcPts val="0"/>
              </a:spcAft>
              <a:buClr>
                <a:srgbClr val="767367"/>
              </a:buClr>
              <a:buSzPts val="2375"/>
              <a:buFont typeface="Libre Baskerville"/>
              <a:buNone/>
            </a:pPr>
            <a:r>
              <a:rPr lang="en-US" sz="4000" dirty="0" err="1"/>
              <a:t>Neeti</a:t>
            </a:r>
            <a:r>
              <a:rPr lang="en-US" sz="4000" dirty="0"/>
              <a:t> Paul - Vice President Star sports spoke on alternative job opportunities</a:t>
            </a:r>
            <a:endParaRPr sz="4000" dirty="0"/>
          </a:p>
          <a:p>
            <a:pPr marL="519465" lvl="0" indent="-519465" algn="just" rtl="0">
              <a:lnSpc>
                <a:spcPct val="100000"/>
              </a:lnSpc>
              <a:spcBef>
                <a:spcPts val="0"/>
              </a:spcBef>
              <a:spcAft>
                <a:spcPts val="0"/>
              </a:spcAft>
              <a:buClr>
                <a:srgbClr val="767367"/>
              </a:buClr>
              <a:buSzPts val="2375"/>
              <a:buFont typeface="Libre Baskerville"/>
              <a:buNone/>
            </a:pPr>
            <a:r>
              <a:rPr lang="en-US" sz="4000" dirty="0"/>
              <a:t>Dr. </a:t>
            </a:r>
            <a:r>
              <a:rPr lang="en-US" sz="4000" dirty="0" err="1"/>
              <a:t>Sanchi</a:t>
            </a:r>
            <a:r>
              <a:rPr lang="en-US" sz="4000" dirty="0"/>
              <a:t> Rai - On “ No Stopping after B.A.”</a:t>
            </a:r>
            <a:endParaRPr sz="4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title"/>
          </p:nvPr>
        </p:nvSpPr>
        <p:spPr>
          <a:xfrm>
            <a:off x="787400" y="254000"/>
            <a:ext cx="11133976" cy="2268183"/>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767367"/>
              </a:buClr>
              <a:buSzPts val="6396"/>
              <a:buFont typeface="Libre Baskerville"/>
              <a:buNone/>
            </a:pPr>
            <a:r>
              <a:rPr lang="en-US" sz="6396" dirty="0"/>
              <a:t>Departmental meetings</a:t>
            </a:r>
            <a:endParaRPr dirty="0"/>
          </a:p>
          <a:p>
            <a:pPr marL="0" lvl="0" indent="0" algn="ctr" rtl="0">
              <a:lnSpc>
                <a:spcPct val="100000"/>
              </a:lnSpc>
              <a:spcBef>
                <a:spcPts val="0"/>
              </a:spcBef>
              <a:spcAft>
                <a:spcPts val="0"/>
              </a:spcAft>
              <a:buClr>
                <a:srgbClr val="767367"/>
              </a:buClr>
              <a:buSzPts val="6396"/>
              <a:buFont typeface="Libre Baskerville"/>
              <a:buNone/>
            </a:pPr>
            <a:endParaRPr sz="6396" dirty="0"/>
          </a:p>
          <a:p>
            <a:pPr marL="0" lvl="0" indent="0" algn="ctr" rtl="0">
              <a:lnSpc>
                <a:spcPct val="100000"/>
              </a:lnSpc>
              <a:spcBef>
                <a:spcPts val="0"/>
              </a:spcBef>
              <a:spcAft>
                <a:spcPts val="0"/>
              </a:spcAft>
              <a:buClr>
                <a:srgbClr val="767367"/>
              </a:buClr>
              <a:buSzPts val="2050"/>
              <a:buFont typeface="Libre Baskerville"/>
              <a:buNone/>
            </a:pPr>
            <a:r>
              <a:rPr lang="en-US" sz="2050" dirty="0"/>
              <a:t>- Departmental meetings are held twice a month to discuss various departmental needs.</a:t>
            </a:r>
            <a:endParaRPr dirty="0"/>
          </a:p>
        </p:txBody>
      </p:sp>
      <p:graphicFrame>
        <p:nvGraphicFramePr>
          <p:cNvPr id="178" name="Google Shape;178;p33"/>
          <p:cNvGraphicFramePr/>
          <p:nvPr>
            <p:extLst>
              <p:ext uri="{D42A27DB-BD31-4B8C-83A1-F6EECF244321}">
                <p14:modId xmlns:p14="http://schemas.microsoft.com/office/powerpoint/2010/main" val="2055320371"/>
              </p:ext>
            </p:extLst>
          </p:nvPr>
        </p:nvGraphicFramePr>
        <p:xfrm>
          <a:off x="1045550" y="3130811"/>
          <a:ext cx="10913700" cy="5608320"/>
        </p:xfrm>
        <a:graphic>
          <a:graphicData uri="http://schemas.openxmlformats.org/drawingml/2006/table">
            <a:tbl>
              <a:tblPr firstRow="1">
                <a:noFill/>
                <a:tableStyleId>{645592B6-1E38-48E8-ACD4-CFCD2A48E6E9}</a:tableStyleId>
              </a:tblPr>
              <a:tblGrid>
                <a:gridCol w="10913700"/>
              </a:tblGrid>
              <a:tr h="513400">
                <a:tc>
                  <a:txBody>
                    <a:bodyPr/>
                    <a:lstStyle/>
                    <a:p>
                      <a:pPr marL="0" marR="0" lvl="0" indent="0" algn="ctr" rtl="0">
                        <a:lnSpc>
                          <a:spcPct val="100000"/>
                        </a:lnSpc>
                        <a:spcBef>
                          <a:spcPts val="0"/>
                        </a:spcBef>
                        <a:spcAft>
                          <a:spcPts val="0"/>
                        </a:spcAft>
                        <a:buClr>
                          <a:srgbClr val="5E5E5E"/>
                        </a:buClr>
                        <a:buSzPts val="3000"/>
                        <a:buFont typeface="Libre Baskerville"/>
                        <a:buNone/>
                      </a:pPr>
                      <a:r>
                        <a:rPr lang="en-US" sz="2800" u="none" strike="noStrike" cap="none" dirty="0" smtClean="0">
                          <a:solidFill>
                            <a:srgbClr val="5E5E5E"/>
                          </a:solidFill>
                        </a:rPr>
                        <a:t>Events</a:t>
                      </a:r>
                      <a:endParaRPr lang="en-US" sz="2800" dirty="0"/>
                    </a:p>
                  </a:txBody>
                  <a:tcPr marL="50800" marR="50800" marT="50800" marB="50800" anchor="ctr"/>
                </a:tc>
              </a:tr>
              <a:tr h="513400">
                <a:tc>
                  <a:txBody>
                    <a:bodyPr/>
                    <a:lstStyle/>
                    <a:p>
                      <a:pPr marL="0" marR="0" lvl="0" indent="0" algn="l" rtl="0">
                        <a:lnSpc>
                          <a:spcPct val="100000"/>
                        </a:lnSpc>
                        <a:spcBef>
                          <a:spcPts val="0"/>
                        </a:spcBef>
                        <a:spcAft>
                          <a:spcPts val="0"/>
                        </a:spcAft>
                        <a:buClr>
                          <a:srgbClr val="000000"/>
                        </a:buClr>
                        <a:buSzPts val="1100"/>
                        <a:buFont typeface="Calibri"/>
                        <a:buNone/>
                      </a:pPr>
                      <a:r>
                        <a:rPr lang="en-US" sz="2800" u="none" strike="noStrike" cap="none" dirty="0" smtClean="0">
                          <a:latin typeface="Times New Roman" panose="02020603050405020304" pitchFamily="18" charset="0"/>
                          <a:ea typeface="Calibri"/>
                          <a:cs typeface="Times New Roman" panose="02020603050405020304" pitchFamily="18" charset="0"/>
                          <a:sym typeface="Calibri"/>
                        </a:rPr>
                        <a:t>1. Mélange, department fest, held every year.</a:t>
                      </a:r>
                      <a:endParaRPr lang="en-US" sz="2800" dirty="0">
                        <a:latin typeface="Times New Roman" panose="02020603050405020304" pitchFamily="18" charset="0"/>
                        <a:cs typeface="Times New Roman" panose="02020603050405020304" pitchFamily="18" charset="0"/>
                      </a:endParaRPr>
                    </a:p>
                  </a:txBody>
                  <a:tcPr marL="50800" marR="50800" marT="50800" marB="50800" anchor="ctr"/>
                </a:tc>
              </a:tr>
              <a:tr h="513400">
                <a:tc>
                  <a:txBody>
                    <a:bodyPr/>
                    <a:lstStyle/>
                    <a:p>
                      <a:pPr marL="0" marR="0" lvl="0" indent="0" algn="l" rtl="0">
                        <a:lnSpc>
                          <a:spcPct val="100000"/>
                        </a:lnSpc>
                        <a:spcBef>
                          <a:spcPts val="0"/>
                        </a:spcBef>
                        <a:spcAft>
                          <a:spcPts val="0"/>
                        </a:spcAft>
                        <a:buClr>
                          <a:srgbClr val="000000"/>
                        </a:buClr>
                        <a:buSzPts val="1100"/>
                        <a:buFont typeface="Calibri"/>
                        <a:buNone/>
                      </a:pPr>
                      <a:r>
                        <a:rPr lang="en-US" sz="2800" u="none" strike="noStrike" cap="none" dirty="0" smtClean="0">
                          <a:latin typeface="Times New Roman" panose="02020603050405020304" pitchFamily="18" charset="0"/>
                          <a:ea typeface="Calibri"/>
                          <a:cs typeface="Times New Roman" panose="02020603050405020304" pitchFamily="18" charset="0"/>
                          <a:sym typeface="Calibri"/>
                        </a:rPr>
                        <a:t>2. Fresher’s and farewell </a:t>
                      </a:r>
                      <a:r>
                        <a:rPr lang="en-US" sz="2800" u="none" strike="noStrike" cap="none" dirty="0" err="1" smtClean="0">
                          <a:latin typeface="Times New Roman" panose="02020603050405020304" pitchFamily="18" charset="0"/>
                          <a:ea typeface="Calibri"/>
                          <a:cs typeface="Times New Roman" panose="02020603050405020304" pitchFamily="18" charset="0"/>
                          <a:sym typeface="Calibri"/>
                        </a:rPr>
                        <a:t>organised</a:t>
                      </a:r>
                      <a:r>
                        <a:rPr lang="en-US" sz="2800" u="none" strike="noStrike" cap="none" dirty="0" smtClean="0">
                          <a:latin typeface="Times New Roman" panose="02020603050405020304" pitchFamily="18" charset="0"/>
                          <a:ea typeface="Calibri"/>
                          <a:cs typeface="Times New Roman" panose="02020603050405020304" pitchFamily="18" charset="0"/>
                          <a:sym typeface="Calibri"/>
                        </a:rPr>
                        <a:t> every year for the students.</a:t>
                      </a:r>
                      <a:endParaRPr lang="en-US" sz="2800" dirty="0">
                        <a:latin typeface="Times New Roman" panose="02020603050405020304" pitchFamily="18" charset="0"/>
                        <a:cs typeface="Times New Roman" panose="02020603050405020304" pitchFamily="18" charset="0"/>
                      </a:endParaRPr>
                    </a:p>
                  </a:txBody>
                  <a:tcPr marL="50800" marR="50800" marT="50800" marB="50800" anchor="ctr"/>
                </a:tc>
              </a:tr>
              <a:tr h="513400">
                <a:tc>
                  <a:txBody>
                    <a:bodyPr/>
                    <a:lstStyle/>
                    <a:p>
                      <a:pPr marL="0" marR="0" lvl="0" indent="0" algn="just" rtl="0">
                        <a:lnSpc>
                          <a:spcPct val="100000"/>
                        </a:lnSpc>
                        <a:spcBef>
                          <a:spcPts val="0"/>
                        </a:spcBef>
                        <a:spcAft>
                          <a:spcPts val="0"/>
                        </a:spcAft>
                        <a:buClr>
                          <a:srgbClr val="000000"/>
                        </a:buClr>
                        <a:buSzPts val="1200"/>
                        <a:buFont typeface="Libre Baskerville"/>
                        <a:buNone/>
                      </a:pPr>
                      <a:r>
                        <a:rPr lang="en-US" sz="2800" u="none" strike="noStrike" cap="none" dirty="0" smtClean="0">
                          <a:latin typeface="Times New Roman" panose="02020603050405020304" pitchFamily="18" charset="0"/>
                          <a:cs typeface="Times New Roman" panose="02020603050405020304" pitchFamily="18" charset="0"/>
                        </a:rPr>
                        <a:t>3. Teacher’s day celebration.</a:t>
                      </a:r>
                      <a:endParaRPr lang="en-US" sz="2800" dirty="0">
                        <a:latin typeface="Times New Roman" panose="02020603050405020304" pitchFamily="18" charset="0"/>
                        <a:cs typeface="Times New Roman" panose="02020603050405020304" pitchFamily="18" charset="0"/>
                      </a:endParaRPr>
                    </a:p>
                  </a:txBody>
                  <a:tcPr marL="50800" marR="50800" marT="50800" marB="50800" anchor="ctr"/>
                </a:tc>
              </a:tr>
              <a:tr h="513400">
                <a:tc>
                  <a:txBody>
                    <a:bodyPr/>
                    <a:lstStyle/>
                    <a:p>
                      <a:pPr marL="0" marR="0" lvl="0" indent="0" algn="just" rtl="0">
                        <a:lnSpc>
                          <a:spcPct val="100000"/>
                        </a:lnSpc>
                        <a:spcBef>
                          <a:spcPts val="0"/>
                        </a:spcBef>
                        <a:spcAft>
                          <a:spcPts val="0"/>
                        </a:spcAft>
                        <a:buClr>
                          <a:srgbClr val="000000"/>
                        </a:buClr>
                        <a:buSzPts val="1100"/>
                        <a:buFont typeface="Calibri"/>
                        <a:buNone/>
                      </a:pPr>
                      <a:r>
                        <a:rPr lang="en-US" sz="2800" u="none" strike="noStrike" cap="none" dirty="0" smtClean="0">
                          <a:latin typeface="Times New Roman" panose="02020603050405020304" pitchFamily="18" charset="0"/>
                          <a:ea typeface="Calibri"/>
                          <a:cs typeface="Times New Roman" panose="02020603050405020304" pitchFamily="18" charset="0"/>
                          <a:sym typeface="Calibri"/>
                        </a:rPr>
                        <a:t>4. French library visit </a:t>
                      </a:r>
                      <a:endParaRPr lang="en-US" sz="2800" dirty="0">
                        <a:latin typeface="Times New Roman" panose="02020603050405020304" pitchFamily="18" charset="0"/>
                        <a:cs typeface="Times New Roman" panose="02020603050405020304" pitchFamily="18" charset="0"/>
                      </a:endParaRPr>
                    </a:p>
                  </a:txBody>
                  <a:tcPr marL="50800" marR="50800" marT="50800" marB="50800" anchor="ctr"/>
                </a:tc>
              </a:tr>
              <a:tr h="513400">
                <a:tc>
                  <a:txBody>
                    <a:bodyPr/>
                    <a:lstStyle/>
                    <a:p>
                      <a:pPr marL="0" marR="0" lvl="0" indent="0" algn="l" rtl="0">
                        <a:lnSpc>
                          <a:spcPct val="100000"/>
                        </a:lnSpc>
                        <a:spcBef>
                          <a:spcPts val="0"/>
                        </a:spcBef>
                        <a:spcAft>
                          <a:spcPts val="0"/>
                        </a:spcAft>
                        <a:buClr>
                          <a:srgbClr val="000000"/>
                        </a:buClr>
                        <a:buSzPts val="1100"/>
                        <a:buFont typeface="Calibri"/>
                        <a:buNone/>
                      </a:pPr>
                      <a:r>
                        <a:rPr lang="en-US" sz="2800" u="none" strike="noStrike" cap="none" dirty="0" smtClean="0">
                          <a:latin typeface="Times New Roman" panose="02020603050405020304" pitchFamily="18" charset="0"/>
                          <a:ea typeface="Calibri"/>
                          <a:cs typeface="Times New Roman" panose="02020603050405020304" pitchFamily="18" charset="0"/>
                          <a:sym typeface="Calibri"/>
                        </a:rPr>
                        <a:t>5. Campus </a:t>
                      </a:r>
                      <a:r>
                        <a:rPr lang="en-US" sz="2800" u="none" strike="noStrike" cap="none" dirty="0" err="1" smtClean="0">
                          <a:latin typeface="Times New Roman" panose="02020603050405020304" pitchFamily="18" charset="0"/>
                          <a:ea typeface="Calibri"/>
                          <a:cs typeface="Times New Roman" panose="02020603050405020304" pitchFamily="18" charset="0"/>
                          <a:sym typeface="Calibri"/>
                        </a:rPr>
                        <a:t>france</a:t>
                      </a:r>
                      <a:r>
                        <a:rPr lang="en-US" sz="2800" u="none" strike="noStrike" cap="none" dirty="0" smtClean="0">
                          <a:latin typeface="Times New Roman" panose="02020603050405020304" pitchFamily="18" charset="0"/>
                          <a:ea typeface="Calibri"/>
                          <a:cs typeface="Times New Roman" panose="02020603050405020304" pitchFamily="18" charset="0"/>
                          <a:sym typeface="Calibri"/>
                        </a:rPr>
                        <a:t> invited to give a talk on scope of </a:t>
                      </a:r>
                      <a:r>
                        <a:rPr lang="en-US" sz="2800" u="none" strike="noStrike" cap="none" dirty="0" err="1" smtClean="0">
                          <a:latin typeface="Times New Roman" panose="02020603050405020304" pitchFamily="18" charset="0"/>
                          <a:ea typeface="Calibri"/>
                          <a:cs typeface="Times New Roman" panose="02020603050405020304" pitchFamily="18" charset="0"/>
                          <a:sym typeface="Calibri"/>
                        </a:rPr>
                        <a:t>french</a:t>
                      </a:r>
                      <a:r>
                        <a:rPr lang="en-US" sz="2800" u="none" strike="noStrike" cap="none" dirty="0" smtClean="0">
                          <a:latin typeface="Times New Roman" panose="02020603050405020304" pitchFamily="18" charset="0"/>
                          <a:ea typeface="Calibri"/>
                          <a:cs typeface="Times New Roman" panose="02020603050405020304" pitchFamily="18" charset="0"/>
                          <a:sym typeface="Calibri"/>
                        </a:rPr>
                        <a:t> in </a:t>
                      </a:r>
                      <a:r>
                        <a:rPr lang="en-US" sz="2800" u="none" strike="noStrike" cap="none" dirty="0" err="1" smtClean="0">
                          <a:latin typeface="Times New Roman" panose="02020603050405020304" pitchFamily="18" charset="0"/>
                          <a:ea typeface="Calibri"/>
                          <a:cs typeface="Times New Roman" panose="02020603050405020304" pitchFamily="18" charset="0"/>
                          <a:sym typeface="Calibri"/>
                        </a:rPr>
                        <a:t>india</a:t>
                      </a:r>
                      <a:r>
                        <a:rPr lang="en-US" sz="2800" u="none" strike="noStrike" cap="none" dirty="0" smtClean="0">
                          <a:latin typeface="Times New Roman" panose="02020603050405020304" pitchFamily="18" charset="0"/>
                          <a:ea typeface="Calibri"/>
                          <a:cs typeface="Times New Roman" panose="02020603050405020304" pitchFamily="18" charset="0"/>
                          <a:sym typeface="Calibri"/>
                        </a:rPr>
                        <a:t> and the details of the scholarships.</a:t>
                      </a:r>
                      <a:endParaRPr lang="en-US" sz="2800" dirty="0">
                        <a:latin typeface="Times New Roman" panose="02020603050405020304" pitchFamily="18" charset="0"/>
                        <a:cs typeface="Times New Roman" panose="02020603050405020304" pitchFamily="18" charset="0"/>
                      </a:endParaRPr>
                    </a:p>
                  </a:txBody>
                  <a:tcPr marL="50800" marR="50800" marT="50800" marB="50800" anchor="ctr"/>
                </a:tc>
              </a:tr>
              <a:tr h="513400">
                <a:tc>
                  <a:txBody>
                    <a:bodyPr/>
                    <a:lstStyle/>
                    <a:p>
                      <a:pPr marL="0" marR="0" lvl="0" indent="0" algn="l" rtl="0">
                        <a:lnSpc>
                          <a:spcPct val="100000"/>
                        </a:lnSpc>
                        <a:spcBef>
                          <a:spcPts val="0"/>
                        </a:spcBef>
                        <a:spcAft>
                          <a:spcPts val="0"/>
                        </a:spcAft>
                        <a:buClr>
                          <a:srgbClr val="000000"/>
                        </a:buClr>
                        <a:buSzPts val="1100"/>
                        <a:buFont typeface="Calibri"/>
                        <a:buNone/>
                      </a:pPr>
                      <a:r>
                        <a:rPr lang="en-US" sz="2800" u="none" strike="noStrike" cap="none" dirty="0" smtClean="0">
                          <a:latin typeface="Times New Roman" panose="02020603050405020304" pitchFamily="18" charset="0"/>
                          <a:ea typeface="Calibri"/>
                          <a:cs typeface="Times New Roman" panose="02020603050405020304" pitchFamily="18" charset="0"/>
                          <a:sym typeface="Calibri"/>
                        </a:rPr>
                        <a:t>6. French film screening and quiz </a:t>
                      </a:r>
                      <a:endParaRPr lang="en-US" sz="2800" dirty="0">
                        <a:latin typeface="Times New Roman" panose="02020603050405020304" pitchFamily="18" charset="0"/>
                        <a:cs typeface="Times New Roman" panose="02020603050405020304" pitchFamily="18" charset="0"/>
                      </a:endParaRPr>
                    </a:p>
                  </a:txBody>
                  <a:tcPr marL="50800" marR="50800" marT="50800" marB="50800" anchor="ctr"/>
                </a:tc>
              </a:tr>
              <a:tr h="513400">
                <a:tc>
                  <a:txBody>
                    <a:bodyPr/>
                    <a:lstStyle/>
                    <a:p>
                      <a:pPr marL="0" marR="0" lvl="0" indent="0" algn="just" rtl="0">
                        <a:lnSpc>
                          <a:spcPct val="100000"/>
                        </a:lnSpc>
                        <a:spcBef>
                          <a:spcPts val="0"/>
                        </a:spcBef>
                        <a:spcAft>
                          <a:spcPts val="0"/>
                        </a:spcAft>
                        <a:buClr>
                          <a:srgbClr val="000000"/>
                        </a:buClr>
                        <a:buSzPts val="1100"/>
                        <a:buFont typeface="Calibri"/>
                        <a:buNone/>
                      </a:pPr>
                      <a:r>
                        <a:rPr lang="en-US" sz="2800" u="none" strike="noStrike" cap="none" dirty="0" smtClean="0">
                          <a:latin typeface="Times New Roman" panose="02020603050405020304" pitchFamily="18" charset="0"/>
                          <a:ea typeface="Calibri"/>
                          <a:cs typeface="Times New Roman" panose="02020603050405020304" pitchFamily="18" charset="0"/>
                          <a:sym typeface="Calibri"/>
                        </a:rPr>
                        <a:t>7.</a:t>
                      </a:r>
                      <a:r>
                        <a:rPr lang="en-US" sz="2800" u="none" strike="noStrike" cap="none" baseline="0" dirty="0" smtClean="0">
                          <a:latin typeface="Times New Roman" panose="02020603050405020304" pitchFamily="18" charset="0"/>
                          <a:ea typeface="Calibri"/>
                          <a:cs typeface="Times New Roman" panose="02020603050405020304" pitchFamily="18" charset="0"/>
                          <a:sym typeface="Calibri"/>
                        </a:rPr>
                        <a:t> </a:t>
                      </a:r>
                      <a:r>
                        <a:rPr lang="en-US" sz="2800" u="none" strike="noStrike" cap="none" dirty="0" smtClean="0">
                          <a:latin typeface="Times New Roman" panose="02020603050405020304" pitchFamily="18" charset="0"/>
                          <a:ea typeface="Calibri"/>
                          <a:cs typeface="Times New Roman" panose="02020603050405020304" pitchFamily="18" charset="0"/>
                          <a:sym typeface="Calibri"/>
                        </a:rPr>
                        <a:t>Interclass competitions on </a:t>
                      </a:r>
                      <a:r>
                        <a:rPr lang="en-US" sz="2800" u="none" strike="noStrike" cap="none" dirty="0" err="1" smtClean="0">
                          <a:latin typeface="Times New Roman" panose="02020603050405020304" pitchFamily="18" charset="0"/>
                          <a:ea typeface="Calibri"/>
                          <a:cs typeface="Times New Roman" panose="02020603050405020304" pitchFamily="18" charset="0"/>
                          <a:sym typeface="Calibri"/>
                        </a:rPr>
                        <a:t>french</a:t>
                      </a:r>
                      <a:r>
                        <a:rPr lang="en-US" sz="2800" u="none" strike="noStrike" cap="none" dirty="0" smtClean="0">
                          <a:latin typeface="Times New Roman" panose="02020603050405020304" pitchFamily="18" charset="0"/>
                          <a:ea typeface="Calibri"/>
                          <a:cs typeface="Times New Roman" panose="02020603050405020304" pitchFamily="18" charset="0"/>
                          <a:sym typeface="Calibri"/>
                        </a:rPr>
                        <a:t> </a:t>
                      </a:r>
                      <a:r>
                        <a:rPr lang="en-US" sz="2800" u="none" strike="noStrike" cap="none" dirty="0" err="1" smtClean="0">
                          <a:latin typeface="Times New Roman" panose="02020603050405020304" pitchFamily="18" charset="0"/>
                          <a:ea typeface="Calibri"/>
                          <a:cs typeface="Times New Roman" panose="02020603050405020304" pitchFamily="18" charset="0"/>
                          <a:sym typeface="Calibri"/>
                        </a:rPr>
                        <a:t>cuisine,singing,poetry</a:t>
                      </a:r>
                      <a:r>
                        <a:rPr lang="en-US" sz="2800" u="none" strike="noStrike" cap="none" dirty="0" smtClean="0">
                          <a:latin typeface="Times New Roman" panose="02020603050405020304" pitchFamily="18" charset="0"/>
                          <a:ea typeface="Calibri"/>
                          <a:cs typeface="Times New Roman" panose="02020603050405020304" pitchFamily="18" charset="0"/>
                          <a:sym typeface="Calibri"/>
                        </a:rPr>
                        <a:t> recitation , comic</a:t>
                      </a:r>
                      <a:r>
                        <a:rPr lang="en-US" sz="2800" u="none" strike="noStrike" cap="none" baseline="0" dirty="0" smtClean="0">
                          <a:latin typeface="Times New Roman" panose="02020603050405020304" pitchFamily="18" charset="0"/>
                          <a:ea typeface="Calibri"/>
                          <a:cs typeface="Times New Roman" panose="02020603050405020304" pitchFamily="18" charset="0"/>
                          <a:sym typeface="Calibri"/>
                        </a:rPr>
                        <a:t> strip </a:t>
                      </a:r>
                      <a:r>
                        <a:rPr lang="en-US" sz="2800" u="none" strike="noStrike" cap="none" baseline="0" dirty="0" err="1" smtClean="0">
                          <a:latin typeface="Times New Roman" panose="02020603050405020304" pitchFamily="18" charset="0"/>
                          <a:ea typeface="Calibri"/>
                          <a:cs typeface="Times New Roman" panose="02020603050405020304" pitchFamily="18" charset="0"/>
                          <a:sym typeface="Calibri"/>
                        </a:rPr>
                        <a:t>making</a:t>
                      </a:r>
                      <a:r>
                        <a:rPr lang="en-US" sz="2800" u="none" strike="noStrike" cap="none" dirty="0" err="1" smtClean="0">
                          <a:latin typeface="Times New Roman" panose="02020603050405020304" pitchFamily="18" charset="0"/>
                          <a:ea typeface="Calibri"/>
                          <a:cs typeface="Times New Roman" panose="02020603050405020304" pitchFamily="18" charset="0"/>
                          <a:sym typeface="Calibri"/>
                        </a:rPr>
                        <a:t>and</a:t>
                      </a:r>
                      <a:r>
                        <a:rPr lang="en-US" sz="2800" u="none" strike="noStrike" cap="none" dirty="0" smtClean="0">
                          <a:latin typeface="Times New Roman" panose="02020603050405020304" pitchFamily="18" charset="0"/>
                          <a:ea typeface="Calibri"/>
                          <a:cs typeface="Times New Roman" panose="02020603050405020304" pitchFamily="18" charset="0"/>
                          <a:sym typeface="Calibri"/>
                        </a:rPr>
                        <a:t> poetry composition.- </a:t>
                      </a:r>
                      <a:endParaRPr lang="en-US" sz="2800" dirty="0">
                        <a:latin typeface="Times New Roman" panose="02020603050405020304" pitchFamily="18" charset="0"/>
                        <a:cs typeface="Times New Roman" panose="02020603050405020304" pitchFamily="18" charset="0"/>
                      </a:endParaRPr>
                    </a:p>
                  </a:txBody>
                  <a:tcPr marL="50800" marR="50800" marT="50800" marB="50800" anchor="ctr"/>
                </a:tc>
              </a:tr>
              <a:tr h="513400">
                <a:tc>
                  <a:txBody>
                    <a:bodyPr/>
                    <a:lstStyle/>
                    <a:p>
                      <a:pPr marL="0" marR="0" lvl="0" indent="0" algn="just" rtl="0">
                        <a:lnSpc>
                          <a:spcPct val="100000"/>
                        </a:lnSpc>
                        <a:spcBef>
                          <a:spcPts val="0"/>
                        </a:spcBef>
                        <a:spcAft>
                          <a:spcPts val="0"/>
                        </a:spcAft>
                        <a:buClr>
                          <a:srgbClr val="000000"/>
                        </a:buClr>
                        <a:buSzPts val="1100"/>
                        <a:buFont typeface="Calibri"/>
                        <a:buNone/>
                      </a:pPr>
                      <a:r>
                        <a:rPr lang="en-US" sz="2800" u="none" strike="noStrike" cap="none" dirty="0" smtClean="0">
                          <a:latin typeface="Times New Roman" panose="02020603050405020304" pitchFamily="18" charset="0"/>
                          <a:ea typeface="Calibri"/>
                          <a:cs typeface="Times New Roman" panose="02020603050405020304" pitchFamily="18" charset="0"/>
                          <a:sym typeface="Calibri"/>
                        </a:rPr>
                        <a:t>8. Fund raiser activities </a:t>
                      </a:r>
                      <a:r>
                        <a:rPr lang="en-US" sz="2800" u="none" strike="noStrike" cap="none" dirty="0" err="1" smtClean="0">
                          <a:latin typeface="Times New Roman" panose="02020603050405020304" pitchFamily="18" charset="0"/>
                          <a:ea typeface="Calibri"/>
                          <a:cs typeface="Times New Roman" panose="02020603050405020304" pitchFamily="18" charset="0"/>
                          <a:sym typeface="Calibri"/>
                        </a:rPr>
                        <a:t>organised</a:t>
                      </a:r>
                      <a:r>
                        <a:rPr lang="en-US" sz="2800" u="none" strike="noStrike" cap="none" dirty="0" smtClean="0">
                          <a:latin typeface="Times New Roman" panose="02020603050405020304" pitchFamily="18" charset="0"/>
                          <a:ea typeface="Calibri"/>
                          <a:cs typeface="Times New Roman" panose="02020603050405020304" pitchFamily="18" charset="0"/>
                          <a:sym typeface="Calibri"/>
                        </a:rPr>
                        <a:t>.</a:t>
                      </a:r>
                      <a:endParaRPr lang="en-US" sz="2800" dirty="0">
                        <a:latin typeface="Times New Roman" panose="02020603050405020304" pitchFamily="18" charset="0"/>
                        <a:cs typeface="Times New Roman" panose="02020603050405020304" pitchFamily="18" charset="0"/>
                      </a:endParaRPr>
                    </a:p>
                  </a:txBody>
                  <a:tcPr marL="50800" marR="50800" marT="50800" marB="50800" anchor="ct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34"/>
          <p:cNvPicPr preferRelativeResize="0">
            <a:picLocks noGrp="1"/>
          </p:cNvPicPr>
          <p:nvPr>
            <p:ph type="pic" idx="2"/>
          </p:nvPr>
        </p:nvPicPr>
        <p:blipFill rotWithShape="1">
          <a:blip r:embed="rId3">
            <a:alphaModFix/>
          </a:blip>
          <a:srcRect/>
          <a:stretch/>
        </p:blipFill>
        <p:spPr>
          <a:xfrm>
            <a:off x="7270977" y="2705100"/>
            <a:ext cx="4533447" cy="5842001"/>
          </a:xfrm>
          <a:prstGeom prst="rect">
            <a:avLst/>
          </a:prstGeom>
          <a:noFill/>
          <a:ln>
            <a:noFill/>
          </a:ln>
          <a:effectLst>
            <a:outerShdw blurRad="63500" dist="38100" dir="5400000" rotWithShape="0">
              <a:srgbClr val="000000">
                <a:alpha val="49803"/>
              </a:srgbClr>
            </a:outerShdw>
          </a:effectLst>
        </p:spPr>
      </p:pic>
      <p:sp>
        <p:nvSpPr>
          <p:cNvPr id="184" name="Google Shape;184;p34"/>
          <p:cNvSpPr txBox="1">
            <a:spLocks noGrp="1"/>
          </p:cNvSpPr>
          <p:nvPr>
            <p:ph type="title"/>
          </p:nvPr>
        </p:nvSpPr>
        <p:spPr>
          <a:xfrm>
            <a:off x="787400" y="254000"/>
            <a:ext cx="11430000" cy="24384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767367"/>
              </a:buClr>
              <a:buSzPts val="7800"/>
              <a:buFont typeface="Libre Baskerville"/>
              <a:buNone/>
            </a:pPr>
            <a:r>
              <a:rPr lang="en-US" sz="4800" b="0" i="0" u="none" strike="noStrike" cap="none" dirty="0">
                <a:solidFill>
                  <a:srgbClr val="767367"/>
                </a:solidFill>
                <a:sym typeface="Libre Baskerville"/>
              </a:rPr>
              <a:t>Participation of students in extra curricular activities </a:t>
            </a:r>
            <a:endParaRPr sz="4800" dirty="0"/>
          </a:p>
        </p:txBody>
      </p:sp>
      <p:sp>
        <p:nvSpPr>
          <p:cNvPr id="185" name="Google Shape;185;p34"/>
          <p:cNvSpPr txBox="1">
            <a:spLocks noGrp="1"/>
          </p:cNvSpPr>
          <p:nvPr>
            <p:ph type="body" idx="1"/>
          </p:nvPr>
        </p:nvSpPr>
        <p:spPr>
          <a:xfrm>
            <a:off x="787400" y="2768600"/>
            <a:ext cx="5486400" cy="5715000"/>
          </a:xfrm>
          <a:prstGeom prst="rect">
            <a:avLst/>
          </a:prstGeom>
          <a:noFill/>
          <a:ln>
            <a:noFill/>
          </a:ln>
        </p:spPr>
        <p:txBody>
          <a:bodyPr spcFirstLastPara="1" wrap="square" lIns="50800" tIns="50800" rIns="50800" bIns="50800" anchor="ctr" anchorCtr="0">
            <a:noAutofit/>
          </a:bodyPr>
          <a:lstStyle/>
          <a:p>
            <a:pPr marL="0" lvl="0" indent="0" algn="just" rtl="0">
              <a:lnSpc>
                <a:spcPct val="100000"/>
              </a:lnSpc>
              <a:spcBef>
                <a:spcPts val="0"/>
              </a:spcBef>
              <a:spcAft>
                <a:spcPts val="0"/>
              </a:spcAft>
              <a:buClr>
                <a:srgbClr val="000000"/>
              </a:buClr>
              <a:buSzPts val="3200"/>
              <a:buFont typeface="Belleza"/>
              <a:buNone/>
            </a:pPr>
            <a:endParaRPr sz="3200" dirty="0">
              <a:solidFill>
                <a:srgbClr val="000000"/>
              </a:solidFill>
              <a:latin typeface="Belleza"/>
              <a:ea typeface="Belleza"/>
              <a:cs typeface="Belleza"/>
              <a:sym typeface="Belleza"/>
            </a:endParaRPr>
          </a:p>
          <a:p>
            <a:pPr marL="436880" lvl="0" indent="-436880" algn="just" rtl="0">
              <a:lnSpc>
                <a:spcPct val="100000"/>
              </a:lnSpc>
              <a:spcBef>
                <a:spcPts val="0"/>
              </a:spcBef>
              <a:spcAft>
                <a:spcPts val="0"/>
              </a:spcAft>
              <a:buClr>
                <a:srgbClr val="000000"/>
              </a:buClr>
              <a:buSzPts val="1120"/>
              <a:buFont typeface="Belleza"/>
              <a:buChar char="•"/>
            </a:pPr>
            <a:r>
              <a:rPr lang="en-US" sz="3200" dirty="0">
                <a:solidFill>
                  <a:srgbClr val="000000"/>
                </a:solidFill>
                <a:latin typeface="Belleza"/>
                <a:ea typeface="Belleza"/>
                <a:cs typeface="Belleza"/>
                <a:sym typeface="Belleza"/>
              </a:rPr>
              <a:t>JMC participates every year ( 2013 onwards) in Arts Faculty’s “ Francophonie Day” and win prizes in various categories.</a:t>
            </a:r>
            <a:endParaRPr dirty="0"/>
          </a:p>
          <a:p>
            <a:pPr marL="436880" lvl="0" indent="-436880" algn="just" rtl="0">
              <a:lnSpc>
                <a:spcPct val="100000"/>
              </a:lnSpc>
              <a:spcBef>
                <a:spcPts val="0"/>
              </a:spcBef>
              <a:spcAft>
                <a:spcPts val="0"/>
              </a:spcAft>
              <a:buClr>
                <a:srgbClr val="000000"/>
              </a:buClr>
              <a:buSzPts val="1120"/>
              <a:buFont typeface="Belleza"/>
              <a:buChar char="•"/>
            </a:pPr>
            <a:r>
              <a:rPr lang="en-US" sz="3200" dirty="0">
                <a:solidFill>
                  <a:srgbClr val="000000"/>
                </a:solidFill>
                <a:latin typeface="Belleza"/>
                <a:ea typeface="Belleza"/>
                <a:cs typeface="Belleza"/>
                <a:sym typeface="Belleza"/>
              </a:rPr>
              <a:t>Participation in intercollege and </a:t>
            </a:r>
            <a:r>
              <a:rPr lang="en-US" sz="3200" dirty="0" err="1">
                <a:solidFill>
                  <a:srgbClr val="000000"/>
                </a:solidFill>
                <a:latin typeface="Belleza"/>
                <a:ea typeface="Belleza"/>
                <a:cs typeface="Belleza"/>
                <a:sym typeface="Belleza"/>
              </a:rPr>
              <a:t>intracollege</a:t>
            </a:r>
            <a:r>
              <a:rPr lang="en-US" sz="3200" dirty="0">
                <a:solidFill>
                  <a:srgbClr val="000000"/>
                </a:solidFill>
                <a:latin typeface="Belleza"/>
                <a:ea typeface="Belleza"/>
                <a:cs typeface="Belleza"/>
                <a:sym typeface="Belleza"/>
              </a:rPr>
              <a:t> activities </a:t>
            </a:r>
            <a:endParaRPr dirty="0"/>
          </a:p>
        </p:txBody>
      </p:sp>
      <p:pic>
        <p:nvPicPr>
          <p:cNvPr id="186" name="Google Shape;186;p34"/>
          <p:cNvPicPr preferRelativeResize="0"/>
          <p:nvPr/>
        </p:nvPicPr>
        <p:blipFill rotWithShape="1">
          <a:blip r:embed="rId4">
            <a:alphaModFix/>
          </a:blip>
          <a:srcRect l="19172" r="24954"/>
          <a:stretch/>
        </p:blipFill>
        <p:spPr>
          <a:xfrm>
            <a:off x="7615484" y="5447681"/>
            <a:ext cx="2012005" cy="2700818"/>
          </a:xfrm>
          <a:prstGeom prst="rect">
            <a:avLst/>
          </a:prstGeom>
          <a:noFill/>
          <a:ln>
            <a:noFill/>
          </a:ln>
        </p:spPr>
      </p:pic>
      <p:grpSp>
        <p:nvGrpSpPr>
          <p:cNvPr id="187" name="Google Shape;187;p34"/>
          <p:cNvGrpSpPr/>
          <p:nvPr/>
        </p:nvGrpSpPr>
        <p:grpSpPr>
          <a:xfrm>
            <a:off x="9515373" y="5418919"/>
            <a:ext cx="2175273" cy="2558803"/>
            <a:chOff x="0" y="-1"/>
            <a:chExt cx="2175272" cy="2558801"/>
          </a:xfrm>
        </p:grpSpPr>
        <p:pic>
          <p:nvPicPr>
            <p:cNvPr id="188" name="Google Shape;188;p34"/>
            <p:cNvPicPr preferRelativeResize="0"/>
            <p:nvPr/>
          </p:nvPicPr>
          <p:blipFill rotWithShape="1">
            <a:blip r:embed="rId5">
              <a:alphaModFix/>
            </a:blip>
            <a:srcRect l="23967" r="20354"/>
            <a:stretch/>
          </p:blipFill>
          <p:spPr>
            <a:xfrm>
              <a:off x="152400" y="437065"/>
              <a:ext cx="1870472" cy="1889711"/>
            </a:xfrm>
            <a:prstGeom prst="rect">
              <a:avLst/>
            </a:prstGeom>
            <a:noFill/>
            <a:ln>
              <a:noFill/>
            </a:ln>
          </p:spPr>
        </p:pic>
        <p:pic>
          <p:nvPicPr>
            <p:cNvPr id="189" name="Google Shape;189;p34"/>
            <p:cNvPicPr preferRelativeResize="0"/>
            <p:nvPr/>
          </p:nvPicPr>
          <p:blipFill rotWithShape="1">
            <a:blip r:embed="rId6">
              <a:alphaModFix/>
            </a:blip>
            <a:srcRect/>
            <a:stretch/>
          </p:blipFill>
          <p:spPr>
            <a:xfrm>
              <a:off x="0" y="-1"/>
              <a:ext cx="2175272" cy="2558801"/>
            </a:xfrm>
            <a:prstGeom prst="rect">
              <a:avLst/>
            </a:prstGeom>
            <a:noFill/>
            <a:ln>
              <a:noFill/>
            </a:ln>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35"/>
          <p:cNvPicPr preferRelativeResize="0">
            <a:picLocks noGrp="1"/>
          </p:cNvPicPr>
          <p:nvPr>
            <p:ph type="pic" idx="2"/>
          </p:nvPr>
        </p:nvPicPr>
        <p:blipFill rotWithShape="1">
          <a:blip r:embed="rId3">
            <a:alphaModFix/>
          </a:blip>
          <a:srcRect/>
          <a:stretch/>
        </p:blipFill>
        <p:spPr>
          <a:xfrm>
            <a:off x="6205388" y="977900"/>
            <a:ext cx="6012012" cy="7810500"/>
          </a:xfrm>
          <a:prstGeom prst="rect">
            <a:avLst/>
          </a:prstGeom>
          <a:noFill/>
          <a:ln>
            <a:noFill/>
          </a:ln>
          <a:effectLst>
            <a:outerShdw blurRad="63500" dist="38100" dir="5400000" rotWithShape="0">
              <a:srgbClr val="000000">
                <a:alpha val="49803"/>
              </a:srgbClr>
            </a:outerShdw>
          </a:effectLst>
        </p:spPr>
      </p:pic>
      <p:sp>
        <p:nvSpPr>
          <p:cNvPr id="195" name="Google Shape;195;p35"/>
          <p:cNvSpPr/>
          <p:nvPr/>
        </p:nvSpPr>
        <p:spPr>
          <a:xfrm>
            <a:off x="1192212" y="1098549"/>
            <a:ext cx="4143376" cy="3876041"/>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OUR PRIDE !!</a:t>
            </a:r>
            <a:endParaRPr/>
          </a:p>
          <a:p>
            <a:pPr marL="0" marR="0" lvl="0" indent="0" algn="l" rtl="0">
              <a:lnSpc>
                <a:spcPct val="100000"/>
              </a:lnSpc>
              <a:spcBef>
                <a:spcPts val="0"/>
              </a:spcBef>
              <a:spcAft>
                <a:spcPts val="0"/>
              </a:spcAft>
              <a:buClr>
                <a:srgbClr val="000000"/>
              </a:buClr>
              <a:buSzPts val="1800"/>
              <a:buFont typeface="Calibri"/>
              <a:buNone/>
            </a:pP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Jessica Anna James of Computer Applications was selected for parasailing through NCC and represented JMC during PM rally at Delhi Cantt.(2018), after going through three levels of screening.</a:t>
            </a: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36"/>
          <p:cNvPicPr preferRelativeResize="0">
            <a:picLocks noGrp="1"/>
          </p:cNvPicPr>
          <p:nvPr>
            <p:ph type="pic" idx="2"/>
          </p:nvPr>
        </p:nvPicPr>
        <p:blipFill rotWithShape="1">
          <a:blip r:embed="rId3">
            <a:alphaModFix/>
          </a:blip>
          <a:srcRect/>
          <a:stretch/>
        </p:blipFill>
        <p:spPr>
          <a:xfrm>
            <a:off x="7124699" y="1418907"/>
            <a:ext cx="4533447" cy="5842001"/>
          </a:xfrm>
          <a:prstGeom prst="rect">
            <a:avLst/>
          </a:prstGeom>
          <a:noFill/>
          <a:ln>
            <a:noFill/>
          </a:ln>
          <a:effectLst>
            <a:outerShdw blurRad="63500" dist="38100" dir="5400000" rotWithShape="0">
              <a:srgbClr val="000000">
                <a:alpha val="49803"/>
              </a:srgbClr>
            </a:outerShdw>
          </a:effectLst>
        </p:spPr>
      </p:pic>
      <p:sp>
        <p:nvSpPr>
          <p:cNvPr id="201" name="Google Shape;201;p36"/>
          <p:cNvSpPr/>
          <p:nvPr/>
        </p:nvSpPr>
        <p:spPr>
          <a:xfrm>
            <a:off x="1670050" y="2058987"/>
            <a:ext cx="3071813" cy="4155441"/>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Alina Tomy of Computer Applications bagged the First position in the Solo Dance during NCC National Integration Camp held at Varanasi , representing NCC Delhi Directorate in 2017</a:t>
            </a:r>
            <a:r>
              <a:rPr lang="en-US" sz="2600" b="0" i="0" u="none" strike="noStrike" cap="none">
                <a:solidFill>
                  <a:srgbClr val="000000"/>
                </a:solidFill>
                <a:latin typeface="Calibri"/>
                <a:ea typeface="Calibri"/>
                <a:cs typeface="Calibri"/>
                <a:sym typeface="Calibri"/>
              </a:rPr>
              <a:t>.</a:t>
            </a: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7"/>
          <p:cNvSpPr/>
          <p:nvPr/>
        </p:nvSpPr>
        <p:spPr>
          <a:xfrm>
            <a:off x="2037556" y="1465580"/>
            <a:ext cx="8929688" cy="624841"/>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Jenyce Matthews of Computer Applications year bagged First position in group dance during Special National Integration Camp held in Dimapur, Nagaland in 2018</a:t>
            </a:r>
            <a:endParaRPr/>
          </a:p>
        </p:txBody>
      </p:sp>
      <p:pic>
        <p:nvPicPr>
          <p:cNvPr id="207" name="Google Shape;207;p37"/>
          <p:cNvPicPr preferRelativeResize="0"/>
          <p:nvPr/>
        </p:nvPicPr>
        <p:blipFill rotWithShape="1">
          <a:blip r:embed="rId3">
            <a:alphaModFix/>
          </a:blip>
          <a:srcRect/>
          <a:stretch/>
        </p:blipFill>
        <p:spPr>
          <a:xfrm>
            <a:off x="2439987" y="2814637"/>
            <a:ext cx="7510463" cy="4500563"/>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8"/>
          <p:cNvSpPr txBox="1">
            <a:spLocks noGrp="1"/>
          </p:cNvSpPr>
          <p:nvPr>
            <p:ph type="title"/>
          </p:nvPr>
        </p:nvSpPr>
        <p:spPr>
          <a:xfrm>
            <a:off x="787400" y="254000"/>
            <a:ext cx="11430000" cy="24384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767367"/>
              </a:buClr>
              <a:buSzPts val="5000"/>
              <a:buFont typeface="Libre Baskerville"/>
              <a:buNone/>
            </a:pPr>
            <a:r>
              <a:rPr lang="en-US" sz="5000"/>
              <a:t>Student Diversity</a:t>
            </a:r>
            <a:endParaRPr/>
          </a:p>
        </p:txBody>
      </p:sp>
      <p:sp>
        <p:nvSpPr>
          <p:cNvPr id="213" name="Google Shape;213;p38"/>
          <p:cNvSpPr/>
          <p:nvPr/>
        </p:nvSpPr>
        <p:spPr>
          <a:xfrm>
            <a:off x="1651000" y="2444750"/>
            <a:ext cx="9702800" cy="4404867"/>
          </a:xfrm>
          <a:prstGeom prst="roundRect">
            <a:avLst>
              <a:gd name="adj" fmla="val 15000"/>
            </a:avLst>
          </a:prstGeom>
          <a:solidFill>
            <a:srgbClr val="994A40"/>
          </a:solidFill>
          <a:ln>
            <a:noFill/>
          </a:ln>
        </p:spPr>
        <p:txBody>
          <a:bodyPr spcFirstLastPara="1" wrap="square" lIns="50800" tIns="50800" rIns="50800" bIns="50800" anchor="ctr" anchorCtr="0">
            <a:noAutofit/>
          </a:bodyPr>
          <a:lstStyle/>
          <a:p>
            <a:pPr marL="274320" marR="0" lvl="0" indent="-274320" algn="l" rtl="0">
              <a:lnSpc>
                <a:spcPct val="100000"/>
              </a:lnSpc>
              <a:spcBef>
                <a:spcPts val="0"/>
              </a:spcBef>
              <a:spcAft>
                <a:spcPts val="0"/>
              </a:spcAft>
              <a:buClr>
                <a:srgbClr val="000000"/>
              </a:buClr>
              <a:buSzPts val="2470"/>
              <a:buFont typeface="Noto Sans Symbols"/>
              <a:buChar char="●"/>
            </a:pPr>
            <a:r>
              <a:rPr lang="en-US" sz="2600" b="1" i="0" u="none" strike="noStrike" cap="none">
                <a:solidFill>
                  <a:srgbClr val="000000"/>
                </a:solidFill>
                <a:latin typeface="Constantia"/>
                <a:ea typeface="Constantia"/>
                <a:cs typeface="Constantia"/>
                <a:sym typeface="Constantia"/>
              </a:rPr>
              <a:t>Foreign students</a:t>
            </a:r>
            <a:endParaRPr/>
          </a:p>
          <a:p>
            <a:pPr marL="274320" marR="0" lvl="0" indent="-274320" algn="l" rtl="0">
              <a:lnSpc>
                <a:spcPct val="100000"/>
              </a:lnSpc>
              <a:spcBef>
                <a:spcPts val="600"/>
              </a:spcBef>
              <a:spcAft>
                <a:spcPts val="0"/>
              </a:spcAft>
              <a:buClr>
                <a:srgbClr val="000000"/>
              </a:buClr>
              <a:buSzPts val="2470"/>
              <a:buFont typeface="Noto Sans Symbols"/>
              <a:buChar char="●"/>
            </a:pPr>
            <a:r>
              <a:rPr lang="en-US" sz="2600" b="1" i="0" u="none" strike="noStrike" cap="none">
                <a:solidFill>
                  <a:srgbClr val="000000"/>
                </a:solidFill>
                <a:latin typeface="Constantia"/>
                <a:ea typeface="Constantia"/>
                <a:cs typeface="Constantia"/>
                <a:sym typeface="Constantia"/>
              </a:rPr>
              <a:t>Outstation students</a:t>
            </a:r>
            <a:endParaRPr/>
          </a:p>
          <a:p>
            <a:pPr marL="274320" marR="0" lvl="0" indent="-274320" algn="l" rtl="0">
              <a:lnSpc>
                <a:spcPct val="100000"/>
              </a:lnSpc>
              <a:spcBef>
                <a:spcPts val="600"/>
              </a:spcBef>
              <a:spcAft>
                <a:spcPts val="0"/>
              </a:spcAft>
              <a:buClr>
                <a:srgbClr val="000000"/>
              </a:buClr>
              <a:buSzPts val="2470"/>
              <a:buFont typeface="Noto Sans Symbols"/>
              <a:buChar char="●"/>
            </a:pPr>
            <a:r>
              <a:rPr lang="en-US" sz="2600" b="1" i="0" u="none" strike="noStrike" cap="none">
                <a:solidFill>
                  <a:srgbClr val="000000"/>
                </a:solidFill>
                <a:latin typeface="Constantia"/>
                <a:ea typeface="Constantia"/>
                <a:cs typeface="Constantia"/>
                <a:sym typeface="Constantia"/>
              </a:rPr>
              <a:t>North-East students</a:t>
            </a:r>
            <a:endParaRPr/>
          </a:p>
          <a:p>
            <a:pPr marL="274320" marR="0" lvl="0" indent="-274320" algn="l" rtl="0">
              <a:lnSpc>
                <a:spcPct val="100000"/>
              </a:lnSpc>
              <a:spcBef>
                <a:spcPts val="600"/>
              </a:spcBef>
              <a:spcAft>
                <a:spcPts val="0"/>
              </a:spcAft>
              <a:buClr>
                <a:srgbClr val="000000"/>
              </a:buClr>
              <a:buSzPts val="2470"/>
              <a:buFont typeface="Noto Sans Symbols"/>
              <a:buChar char="●"/>
            </a:pPr>
            <a:r>
              <a:rPr lang="en-US" sz="2600" b="1" i="0" u="none" strike="noStrike" cap="none">
                <a:solidFill>
                  <a:srgbClr val="000000"/>
                </a:solidFill>
                <a:latin typeface="Constantia"/>
                <a:ea typeface="Constantia"/>
                <a:cs typeface="Constantia"/>
                <a:sym typeface="Constantia"/>
              </a:rPr>
              <a:t>Students from non-Hindi speaking zones</a:t>
            </a:r>
            <a:endParaRPr/>
          </a:p>
          <a:p>
            <a:pPr marL="274320" marR="0" lvl="0" indent="-274320" algn="l" rtl="0">
              <a:lnSpc>
                <a:spcPct val="100000"/>
              </a:lnSpc>
              <a:spcBef>
                <a:spcPts val="600"/>
              </a:spcBef>
              <a:spcAft>
                <a:spcPts val="0"/>
              </a:spcAft>
              <a:buClr>
                <a:srgbClr val="000000"/>
              </a:buClr>
              <a:buSzPts val="2470"/>
              <a:buFont typeface="Noto Sans Symbols"/>
              <a:buChar char="●"/>
            </a:pPr>
            <a:r>
              <a:rPr lang="en-US" sz="2600" b="1" i="0" u="none" strike="noStrike" cap="none">
                <a:solidFill>
                  <a:srgbClr val="000000"/>
                </a:solidFill>
                <a:latin typeface="Constantia"/>
                <a:ea typeface="Constantia"/>
                <a:cs typeface="Constantia"/>
                <a:sym typeface="Constantia"/>
              </a:rPr>
              <a:t>Different school backgrounds (Convent/Public/ Government)</a:t>
            </a:r>
            <a:endParaRPr/>
          </a:p>
          <a:p>
            <a:pPr marL="274320" marR="0" lvl="0" indent="-274320" algn="l" rtl="0">
              <a:lnSpc>
                <a:spcPct val="100000"/>
              </a:lnSpc>
              <a:spcBef>
                <a:spcPts val="600"/>
              </a:spcBef>
              <a:spcAft>
                <a:spcPts val="0"/>
              </a:spcAft>
              <a:buClr>
                <a:srgbClr val="000000"/>
              </a:buClr>
              <a:buSzPts val="2470"/>
              <a:buFont typeface="Noto Sans Symbols"/>
              <a:buChar char="●"/>
            </a:pPr>
            <a:r>
              <a:rPr lang="en-US" sz="2600" b="1" i="0" u="none" strike="noStrike" cap="none">
                <a:solidFill>
                  <a:srgbClr val="000000"/>
                </a:solidFill>
                <a:latin typeface="Constantia"/>
                <a:ea typeface="Constantia"/>
                <a:cs typeface="Constantia"/>
                <a:sym typeface="Constantia"/>
              </a:rPr>
              <a:t>Different Socio-economic status</a:t>
            </a:r>
            <a:endParaRPr/>
          </a:p>
          <a:p>
            <a:pPr marL="274320" marR="0" lvl="0" indent="-274320" algn="l" rtl="0">
              <a:lnSpc>
                <a:spcPct val="100000"/>
              </a:lnSpc>
              <a:spcBef>
                <a:spcPts val="600"/>
              </a:spcBef>
              <a:spcAft>
                <a:spcPts val="0"/>
              </a:spcAft>
              <a:buClr>
                <a:srgbClr val="000000"/>
              </a:buClr>
              <a:buSzPts val="2470"/>
              <a:buFont typeface="Noto Sans Symbols"/>
              <a:buChar char="●"/>
            </a:pPr>
            <a:r>
              <a:rPr lang="en-US" sz="2600" b="1" i="0" u="none" strike="noStrike" cap="none">
                <a:solidFill>
                  <a:srgbClr val="000000"/>
                </a:solidFill>
                <a:latin typeface="Constantia"/>
                <a:ea typeface="Constantia"/>
                <a:cs typeface="Constantia"/>
                <a:sym typeface="Constantia"/>
              </a:rPr>
              <a:t>Persons with disability</a:t>
            </a:r>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9"/>
          <p:cNvSpPr txBox="1">
            <a:spLocks noGrp="1"/>
          </p:cNvSpPr>
          <p:nvPr>
            <p:ph type="title"/>
          </p:nvPr>
        </p:nvSpPr>
        <p:spPr>
          <a:xfrm>
            <a:off x="629446" y="169470"/>
            <a:ext cx="11430001" cy="2438401"/>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767367"/>
              </a:buClr>
              <a:buSzPts val="7800"/>
              <a:buFont typeface="Libre Baskerville"/>
              <a:buNone/>
            </a:pPr>
            <a:r>
              <a:rPr lang="en-US" sz="7800" b="0" i="0" u="none" strike="noStrike" cap="none">
                <a:solidFill>
                  <a:srgbClr val="767367"/>
                </a:solidFill>
                <a:latin typeface="Libre Baskerville"/>
                <a:ea typeface="Libre Baskerville"/>
                <a:cs typeface="Libre Baskerville"/>
                <a:sym typeface="Libre Baskerville"/>
              </a:rPr>
              <a:t>Student Progression</a:t>
            </a:r>
            <a:endParaRPr/>
          </a:p>
        </p:txBody>
      </p:sp>
      <p:pic>
        <p:nvPicPr>
          <p:cNvPr id="219" name="Google Shape;219;p39"/>
          <p:cNvPicPr preferRelativeResize="0"/>
          <p:nvPr/>
        </p:nvPicPr>
        <p:blipFill rotWithShape="1">
          <a:blip r:embed="rId3">
            <a:alphaModFix/>
          </a:blip>
          <a:srcRect/>
          <a:stretch/>
        </p:blipFill>
        <p:spPr>
          <a:xfrm>
            <a:off x="1771653" y="1773495"/>
            <a:ext cx="9461495" cy="6586121"/>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787400" y="254000"/>
            <a:ext cx="11430000" cy="9301800"/>
          </a:xfrm>
          <a:prstGeom prst="rect">
            <a:avLst/>
          </a:prstGeom>
        </p:spPr>
        <p:txBody>
          <a:bodyPr spcFirstLastPara="1" wrap="square" lIns="50800" tIns="50800" rIns="50800" bIns="50800" anchor="ctr" anchorCtr="0">
            <a:noAutofit/>
          </a:bodyPr>
          <a:lstStyle/>
          <a:p>
            <a:pPr marL="0" lvl="0" indent="0" algn="ctr" rtl="0">
              <a:spcBef>
                <a:spcPts val="0"/>
              </a:spcBef>
              <a:spcAft>
                <a:spcPts val="0"/>
              </a:spcAft>
              <a:buNone/>
            </a:pPr>
            <a:r>
              <a:rPr lang="en-US" dirty="0" smtClean="0"/>
              <a:t>Introduction</a:t>
            </a:r>
            <a:br>
              <a:rPr lang="en-US" dirty="0" smtClean="0"/>
            </a:br>
            <a:endParaRPr dirty="0"/>
          </a:p>
          <a:p>
            <a:pPr marL="457200" lvl="0" indent="-457200" algn="just" rtl="0">
              <a:spcBef>
                <a:spcPts val="0"/>
              </a:spcBef>
              <a:spcAft>
                <a:spcPts val="0"/>
              </a:spcAft>
              <a:buFont typeface="Arial" panose="020B0604020202020204" pitchFamily="34" charset="0"/>
              <a:buChar char="•"/>
            </a:pPr>
            <a:r>
              <a:rPr lang="en-US" sz="3000" dirty="0"/>
              <a:t>The B.A.(Pass) Course, now B.A(</a:t>
            </a:r>
            <a:r>
              <a:rPr lang="en-US" sz="3000" dirty="0" err="1"/>
              <a:t>Prog</a:t>
            </a:r>
            <a:r>
              <a:rPr lang="en-US" sz="3000" dirty="0"/>
              <a:t>) and English Hons</a:t>
            </a:r>
            <a:endParaRPr sz="3000" dirty="0"/>
          </a:p>
          <a:p>
            <a:pPr marL="0" lvl="0" indent="0" algn="l" rtl="0">
              <a:spcBef>
                <a:spcPts val="0"/>
              </a:spcBef>
              <a:spcAft>
                <a:spcPts val="0"/>
              </a:spcAft>
              <a:buNone/>
            </a:pPr>
            <a:r>
              <a:rPr lang="en-US" sz="3000" dirty="0"/>
              <a:t>were the only courses offered by </a:t>
            </a:r>
            <a:r>
              <a:rPr lang="en-US" sz="3000" dirty="0" smtClean="0"/>
              <a:t>the </a:t>
            </a:r>
            <a:r>
              <a:rPr lang="en-US" sz="3000" dirty="0"/>
              <a:t>college  in 1968 having 116 students</a:t>
            </a:r>
            <a:r>
              <a:rPr lang="en-US" sz="3000" dirty="0" smtClean="0"/>
              <a:t>.</a:t>
            </a:r>
            <a:br>
              <a:rPr lang="en-US" sz="3000" dirty="0" smtClean="0"/>
            </a:br>
            <a:r>
              <a:rPr lang="en-US" sz="3000" dirty="0"/>
              <a:t/>
            </a:r>
            <a:br>
              <a:rPr lang="en-US" sz="3000" dirty="0"/>
            </a:br>
            <a:r>
              <a:rPr lang="en-US" sz="3000" dirty="0" smtClean="0"/>
              <a:t> </a:t>
            </a:r>
            <a:br>
              <a:rPr lang="en-US" sz="3000" dirty="0" smtClean="0"/>
            </a:br>
            <a:r>
              <a:rPr lang="en-US" sz="3000" dirty="0" smtClean="0"/>
              <a:t>Today </a:t>
            </a:r>
            <a:r>
              <a:rPr lang="en-US" sz="3000" dirty="0"/>
              <a:t>it is the biggest department of the college having around 900 </a:t>
            </a:r>
            <a:r>
              <a:rPr lang="en-US" sz="3000" dirty="0" smtClean="0"/>
              <a:t>students</a:t>
            </a:r>
            <a:r>
              <a:rPr lang="en-US" sz="3000" dirty="0"/>
              <a:t> </a:t>
            </a:r>
            <a:r>
              <a:rPr lang="en-US" sz="3000" dirty="0" smtClean="0"/>
              <a:t>enrolled in 15 </a:t>
            </a:r>
            <a:r>
              <a:rPr lang="en-US" sz="3000" dirty="0"/>
              <a:t>discipline combinations.</a:t>
            </a:r>
            <a:endParaRPr sz="3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0"/>
          <p:cNvSpPr/>
          <p:nvPr/>
        </p:nvSpPr>
        <p:spPr>
          <a:xfrm>
            <a:off x="1257300" y="1358900"/>
            <a:ext cx="3046314" cy="2883843"/>
          </a:xfrm>
          <a:prstGeom prst="ellipse">
            <a:avLst/>
          </a:prstGeom>
          <a:blipFill rotWithShape="1">
            <a:blip r:embed="rId3">
              <a:alphaModFix/>
            </a:blip>
            <a:stretch>
              <a:fillRect/>
            </a:stretch>
          </a:blip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Arial"/>
              <a:buNone/>
            </a:pPr>
            <a:endParaRPr sz="3600" b="0" i="0" u="none" strike="noStrike" cap="none">
              <a:solidFill>
                <a:srgbClr val="FFFFFF"/>
              </a:solidFill>
              <a:latin typeface="Arial"/>
              <a:ea typeface="Arial"/>
              <a:cs typeface="Arial"/>
              <a:sym typeface="Arial"/>
            </a:endParaRPr>
          </a:p>
        </p:txBody>
      </p:sp>
      <p:sp>
        <p:nvSpPr>
          <p:cNvPr id="225" name="Google Shape;225;p40"/>
          <p:cNvSpPr/>
          <p:nvPr/>
        </p:nvSpPr>
        <p:spPr>
          <a:xfrm>
            <a:off x="7480300" y="5308600"/>
            <a:ext cx="3046314" cy="2883843"/>
          </a:xfrm>
          <a:prstGeom prst="ellipse">
            <a:avLst/>
          </a:prstGeom>
          <a:blipFill rotWithShape="1">
            <a:blip r:embed="rId3">
              <a:alphaModFix/>
            </a:blip>
            <a:stretch>
              <a:fillRect/>
            </a:stretch>
          </a:blip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Language experts in BPOs/KPOs</a:t>
            </a:r>
            <a:endParaRPr/>
          </a:p>
        </p:txBody>
      </p:sp>
      <p:sp>
        <p:nvSpPr>
          <p:cNvPr id="226" name="Google Shape;226;p40"/>
          <p:cNvSpPr/>
          <p:nvPr/>
        </p:nvSpPr>
        <p:spPr>
          <a:xfrm>
            <a:off x="3149600" y="5308600"/>
            <a:ext cx="3046314" cy="2883843"/>
          </a:xfrm>
          <a:prstGeom prst="ellipse">
            <a:avLst/>
          </a:prstGeom>
          <a:blipFill rotWithShape="1">
            <a:blip r:embed="rId3">
              <a:alphaModFix/>
            </a:blip>
            <a:stretch>
              <a:fillRect/>
            </a:stretch>
          </a:blip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Higher </a:t>
            </a:r>
            <a:endParaRPr/>
          </a:p>
          <a:p>
            <a:pPr marL="0" marR="0" lvl="0" indent="0" algn="ctr"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education</a:t>
            </a:r>
            <a:endParaRPr/>
          </a:p>
          <a:p>
            <a:pPr marL="0" marR="0" lvl="0" indent="0" algn="ctr"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in language</a:t>
            </a:r>
            <a:endParaRPr/>
          </a:p>
        </p:txBody>
      </p:sp>
      <p:sp>
        <p:nvSpPr>
          <p:cNvPr id="227" name="Google Shape;227;p40"/>
          <p:cNvSpPr/>
          <p:nvPr/>
        </p:nvSpPr>
        <p:spPr>
          <a:xfrm>
            <a:off x="5270500" y="1358900"/>
            <a:ext cx="3046314" cy="2883843"/>
          </a:xfrm>
          <a:prstGeom prst="ellipse">
            <a:avLst/>
          </a:prstGeom>
          <a:blipFill rotWithShape="1">
            <a:blip r:embed="rId3">
              <a:alphaModFix/>
            </a:blip>
            <a:stretch>
              <a:fillRect/>
            </a:stretch>
          </a:blip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Arial"/>
              <a:buNone/>
            </a:pPr>
            <a:endParaRPr sz="3600" b="0" i="0" u="none" strike="noStrike" cap="none">
              <a:solidFill>
                <a:srgbClr val="FFFFFF"/>
              </a:solidFill>
              <a:latin typeface="Arial"/>
              <a:ea typeface="Arial"/>
              <a:cs typeface="Arial"/>
              <a:sym typeface="Arial"/>
            </a:endParaRPr>
          </a:p>
        </p:txBody>
      </p:sp>
      <p:sp>
        <p:nvSpPr>
          <p:cNvPr id="228" name="Google Shape;228;p40"/>
          <p:cNvSpPr/>
          <p:nvPr/>
        </p:nvSpPr>
        <p:spPr>
          <a:xfrm>
            <a:off x="9283700" y="1358900"/>
            <a:ext cx="3314700" cy="2883843"/>
          </a:xfrm>
          <a:prstGeom prst="ellipse">
            <a:avLst/>
          </a:prstGeom>
          <a:blipFill rotWithShape="1">
            <a:blip r:embed="rId3">
              <a:alphaModFix/>
            </a:blip>
            <a:stretch>
              <a:fillRect/>
            </a:stretch>
          </a:blip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Arial"/>
              <a:buNone/>
            </a:pPr>
            <a:r>
              <a:rPr lang="en-US" sz="3600" b="0" i="0" u="none" strike="noStrike" cap="none" dirty="0" err="1">
                <a:solidFill>
                  <a:srgbClr val="FFFFFF"/>
                </a:solidFill>
                <a:latin typeface="Arial"/>
                <a:ea typeface="Arial"/>
                <a:cs typeface="Arial"/>
                <a:sym typeface="Arial"/>
              </a:rPr>
              <a:t>Interpretor</a:t>
            </a:r>
            <a:endParaRPr dirty="0"/>
          </a:p>
        </p:txBody>
      </p:sp>
      <p:sp>
        <p:nvSpPr>
          <p:cNvPr id="229" name="Google Shape;229;p40"/>
          <p:cNvSpPr/>
          <p:nvPr/>
        </p:nvSpPr>
        <p:spPr>
          <a:xfrm>
            <a:off x="1521099" y="1930871"/>
            <a:ext cx="2518716" cy="1739901"/>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Working in </a:t>
            </a:r>
            <a:endParaRPr/>
          </a:p>
          <a:p>
            <a:pPr marL="0" marR="0" lvl="0" indent="0" algn="ctr"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travel</a:t>
            </a:r>
            <a:endParaRPr/>
          </a:p>
          <a:p>
            <a:pPr marL="0" marR="0" lvl="0" indent="0" algn="ctr"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agencies</a:t>
            </a:r>
            <a:endParaRPr/>
          </a:p>
        </p:txBody>
      </p:sp>
      <p:sp>
        <p:nvSpPr>
          <p:cNvPr id="230" name="Google Shape;230;p40"/>
          <p:cNvSpPr/>
          <p:nvPr/>
        </p:nvSpPr>
        <p:spPr>
          <a:xfrm>
            <a:off x="5711692" y="1930871"/>
            <a:ext cx="2163929" cy="1739901"/>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Language </a:t>
            </a:r>
            <a:endParaRPr/>
          </a:p>
          <a:p>
            <a:pPr marL="0" marR="0" lvl="0" indent="0" algn="ctr"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teacher </a:t>
            </a:r>
            <a:endParaRPr/>
          </a:p>
          <a:p>
            <a:pPr marL="0" marR="0" lvl="0" indent="0" algn="ctr"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in schools</a:t>
            </a:r>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1"/>
          <p:cNvSpPr txBox="1">
            <a:spLocks noGrp="1"/>
          </p:cNvSpPr>
          <p:nvPr>
            <p:ph type="title"/>
          </p:nvPr>
        </p:nvSpPr>
        <p:spPr>
          <a:xfrm>
            <a:off x="787400" y="254000"/>
            <a:ext cx="11430000" cy="24384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767367"/>
              </a:buClr>
              <a:buSzPts val="5000"/>
              <a:buFont typeface="Libre Baskerville"/>
              <a:buNone/>
            </a:pPr>
            <a:r>
              <a:rPr lang="en-US" sz="5000"/>
              <a:t>Outreach activities taken up by the department </a:t>
            </a:r>
            <a:endParaRPr/>
          </a:p>
        </p:txBody>
      </p:sp>
      <p:sp>
        <p:nvSpPr>
          <p:cNvPr id="236" name="Google Shape;236;p41"/>
          <p:cNvSpPr/>
          <p:nvPr/>
        </p:nvSpPr>
        <p:spPr>
          <a:xfrm>
            <a:off x="1005411" y="3132490"/>
            <a:ext cx="10993978" cy="4199676"/>
          </a:xfrm>
          <a:prstGeom prst="rect">
            <a:avLst/>
          </a:prstGeom>
          <a:noFill/>
          <a:ln>
            <a:noFill/>
          </a:ln>
        </p:spPr>
        <p:txBody>
          <a:bodyPr spcFirstLastPara="1" wrap="square" lIns="50800" tIns="50800" rIns="50800" bIns="50800" anchor="ctr" anchorCtr="0">
            <a:noAutofit/>
          </a:bodyPr>
          <a:lstStyle/>
          <a:p>
            <a:pPr marL="339019" marR="0" lvl="0" indent="-339019" algn="l" rtl="0">
              <a:lnSpc>
                <a:spcPct val="100000"/>
              </a:lnSpc>
              <a:spcBef>
                <a:spcPts val="0"/>
              </a:spcBef>
              <a:spcAft>
                <a:spcPts val="0"/>
              </a:spcAft>
              <a:buClr>
                <a:srgbClr val="000000"/>
              </a:buClr>
              <a:buSzPts val="1550"/>
              <a:buFont typeface="Times New Roman"/>
              <a:buChar char="•"/>
            </a:pPr>
            <a:r>
              <a:rPr lang="en-US" sz="3100" b="0" i="0" u="none" strike="noStrike" cap="none">
                <a:solidFill>
                  <a:srgbClr val="000000"/>
                </a:solidFill>
                <a:latin typeface="Times New Roman"/>
                <a:ea typeface="Times New Roman"/>
                <a:cs typeface="Times New Roman"/>
                <a:sym typeface="Times New Roman"/>
              </a:rPr>
              <a:t>Department conducts various computer training sessions for the students of NCWEB throughout the year during the vacations of the regular students.</a:t>
            </a:r>
            <a:endParaRPr/>
          </a:p>
          <a:p>
            <a:pPr marL="0" marR="0" lvl="0" indent="0" algn="l" rtl="0">
              <a:lnSpc>
                <a:spcPct val="100000"/>
              </a:lnSpc>
              <a:spcBef>
                <a:spcPts val="0"/>
              </a:spcBef>
              <a:spcAft>
                <a:spcPts val="0"/>
              </a:spcAft>
              <a:buClr>
                <a:srgbClr val="000000"/>
              </a:buClr>
              <a:buSzPts val="3100"/>
              <a:buFont typeface="Times New Roman"/>
              <a:buNone/>
            </a:pPr>
            <a:endParaRPr sz="3100" b="0" i="0" u="none" strike="noStrike" cap="none">
              <a:solidFill>
                <a:srgbClr val="000000"/>
              </a:solidFill>
              <a:latin typeface="Times New Roman"/>
              <a:ea typeface="Times New Roman"/>
              <a:cs typeface="Times New Roman"/>
              <a:sym typeface="Times New Roman"/>
            </a:endParaRPr>
          </a:p>
          <a:p>
            <a:pPr marL="339019" marR="0" lvl="0" indent="-339019" algn="l" rtl="0">
              <a:lnSpc>
                <a:spcPct val="100000"/>
              </a:lnSpc>
              <a:spcBef>
                <a:spcPts val="0"/>
              </a:spcBef>
              <a:spcAft>
                <a:spcPts val="0"/>
              </a:spcAft>
              <a:buClr>
                <a:srgbClr val="000000"/>
              </a:buClr>
              <a:buSzPts val="1550"/>
              <a:buFont typeface="Times New Roman"/>
              <a:buChar char="•"/>
            </a:pPr>
            <a:r>
              <a:rPr lang="en-US" sz="3100" b="0" i="0" u="none" strike="noStrike" cap="none">
                <a:solidFill>
                  <a:srgbClr val="000000"/>
                </a:solidFill>
                <a:latin typeface="Times New Roman"/>
                <a:ea typeface="Times New Roman"/>
                <a:cs typeface="Times New Roman"/>
                <a:sym typeface="Times New Roman"/>
              </a:rPr>
              <a:t>French classes given to the students of Honours courses in 2015-16.</a:t>
            </a:r>
            <a:endParaRPr/>
          </a:p>
          <a:p>
            <a:pPr marL="0" marR="0" lvl="0" indent="0" algn="l" rtl="0">
              <a:lnSpc>
                <a:spcPct val="100000"/>
              </a:lnSpc>
              <a:spcBef>
                <a:spcPts val="0"/>
              </a:spcBef>
              <a:spcAft>
                <a:spcPts val="0"/>
              </a:spcAft>
              <a:buClr>
                <a:srgbClr val="000000"/>
              </a:buClr>
              <a:buSzPts val="3100"/>
              <a:buFont typeface="Times New Roman"/>
              <a:buNone/>
            </a:pPr>
            <a:endParaRPr sz="31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100"/>
              <a:buFont typeface="Times New Roman"/>
              <a:buNone/>
            </a:pPr>
            <a:endParaRPr sz="3100" b="0" i="0" u="none" strike="noStrike" cap="none">
              <a:solidFill>
                <a:srgbClr val="0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2"/>
          <p:cNvSpPr txBox="1">
            <a:spLocks noGrp="1"/>
          </p:cNvSpPr>
          <p:nvPr>
            <p:ph type="title"/>
          </p:nvPr>
        </p:nvSpPr>
        <p:spPr>
          <a:xfrm>
            <a:off x="787400" y="254000"/>
            <a:ext cx="11430000" cy="8023419"/>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767367"/>
              </a:buClr>
              <a:buSzPts val="7800"/>
              <a:buFont typeface="Libre Baskerville"/>
              <a:buNone/>
            </a:pPr>
            <a:r>
              <a:rPr lang="en-US" sz="7800" b="0" i="0" u="none" strike="noStrike" cap="none" dirty="0">
                <a:solidFill>
                  <a:srgbClr val="767367"/>
                </a:solidFill>
                <a:latin typeface="Libre Baskerville"/>
                <a:ea typeface="Libre Baskerville"/>
                <a:cs typeface="Libre Baskerville"/>
                <a:sym typeface="Libre Baskerville"/>
              </a:rPr>
              <a:t>Mentor Ward System</a:t>
            </a:r>
            <a:endParaRPr dirty="0"/>
          </a:p>
          <a:p>
            <a:pPr marL="0" lvl="0" indent="0" algn="ctr" rtl="0">
              <a:lnSpc>
                <a:spcPct val="100000"/>
              </a:lnSpc>
              <a:spcBef>
                <a:spcPts val="0"/>
              </a:spcBef>
              <a:spcAft>
                <a:spcPts val="0"/>
              </a:spcAft>
              <a:buClr>
                <a:srgbClr val="767367"/>
              </a:buClr>
              <a:buSzPts val="7800"/>
              <a:buFont typeface="Libre Baskerville"/>
              <a:buNone/>
            </a:pPr>
            <a:endParaRPr sz="7800" b="0" i="0" u="none" strike="noStrike" cap="none" dirty="0">
              <a:solidFill>
                <a:srgbClr val="767367"/>
              </a:solidFill>
              <a:latin typeface="Libre Baskerville"/>
              <a:ea typeface="Libre Baskerville"/>
              <a:cs typeface="Libre Baskerville"/>
              <a:sym typeface="Libre Baskerville"/>
            </a:endParaRPr>
          </a:p>
          <a:p>
            <a:pPr marL="0" lvl="0" indent="0" algn="just" rtl="0">
              <a:lnSpc>
                <a:spcPct val="100000"/>
              </a:lnSpc>
              <a:spcBef>
                <a:spcPts val="0"/>
              </a:spcBef>
              <a:spcAft>
                <a:spcPts val="0"/>
              </a:spcAft>
              <a:buClr>
                <a:srgbClr val="000000"/>
              </a:buClr>
              <a:buSzPts val="3100"/>
              <a:buFont typeface="Libre Baskerville"/>
              <a:buNone/>
            </a:pPr>
            <a:r>
              <a:rPr lang="en-US" sz="3100" dirty="0">
                <a:solidFill>
                  <a:srgbClr val="000000"/>
                </a:solidFill>
              </a:rPr>
              <a:t>- Each teacher of the department mentors a group of 20-25 students</a:t>
            </a:r>
            <a:endParaRPr dirty="0"/>
          </a:p>
          <a:p>
            <a:pPr marL="0" lvl="0" indent="0" algn="just" rtl="0">
              <a:lnSpc>
                <a:spcPct val="100000"/>
              </a:lnSpc>
              <a:spcBef>
                <a:spcPts val="0"/>
              </a:spcBef>
              <a:spcAft>
                <a:spcPts val="0"/>
              </a:spcAft>
              <a:buClr>
                <a:srgbClr val="000000"/>
              </a:buClr>
              <a:buSzPts val="3100"/>
              <a:buFont typeface="Libre Baskerville"/>
              <a:buNone/>
            </a:pPr>
            <a:endParaRP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3"/>
          <p:cNvSpPr txBox="1">
            <a:spLocks noGrp="1"/>
          </p:cNvSpPr>
          <p:nvPr>
            <p:ph type="title"/>
          </p:nvPr>
        </p:nvSpPr>
        <p:spPr>
          <a:xfrm>
            <a:off x="787400" y="254000"/>
            <a:ext cx="11430000" cy="24384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767367"/>
              </a:buClr>
              <a:buSzPts val="7800"/>
              <a:buFont typeface="Libre Baskerville"/>
              <a:buNone/>
            </a:pPr>
            <a:r>
              <a:rPr lang="en-US" sz="7800" b="0" i="0" u="none" strike="noStrike" cap="none">
                <a:solidFill>
                  <a:srgbClr val="767367"/>
                </a:solidFill>
                <a:latin typeface="Libre Baskerville"/>
                <a:ea typeface="Libre Baskerville"/>
                <a:cs typeface="Libre Baskerville"/>
                <a:sym typeface="Libre Baskerville"/>
              </a:rPr>
              <a:t>SWOC</a:t>
            </a:r>
            <a:endParaRPr/>
          </a:p>
        </p:txBody>
      </p:sp>
      <p:sp>
        <p:nvSpPr>
          <p:cNvPr id="247" name="Google Shape;247;p43"/>
          <p:cNvSpPr/>
          <p:nvPr/>
        </p:nvSpPr>
        <p:spPr>
          <a:xfrm>
            <a:off x="1062568" y="1899625"/>
            <a:ext cx="11165751" cy="4381793"/>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300"/>
              <a:buFont typeface="Times New Roman"/>
              <a:buNone/>
            </a:pPr>
            <a:r>
              <a:rPr lang="en-US" sz="2300" b="1" i="0" u="none" strike="noStrike" cap="none">
                <a:solidFill>
                  <a:srgbClr val="000000"/>
                </a:solidFill>
                <a:latin typeface="Times New Roman"/>
                <a:ea typeface="Times New Roman"/>
                <a:cs typeface="Times New Roman"/>
                <a:sym typeface="Times New Roman"/>
              </a:rPr>
              <a:t>STRENGTHS</a:t>
            </a:r>
            <a:endParaRPr/>
          </a:p>
          <a:p>
            <a:pPr marL="0" marR="0" lvl="0" indent="0" algn="l" rtl="0">
              <a:lnSpc>
                <a:spcPct val="100000"/>
              </a:lnSpc>
              <a:spcBef>
                <a:spcPts val="0"/>
              </a:spcBef>
              <a:spcAft>
                <a:spcPts val="0"/>
              </a:spcAft>
              <a:buClr>
                <a:srgbClr val="000000"/>
              </a:buClr>
              <a:buSzPts val="2300"/>
              <a:buFont typeface="Times New Roman"/>
              <a:buNone/>
            </a:pPr>
            <a:endParaRPr sz="2300" b="1" i="0" u="none" strike="noStrike" cap="none">
              <a:solidFill>
                <a:srgbClr val="000000"/>
              </a:solidFill>
              <a:latin typeface="Times New Roman"/>
              <a:ea typeface="Times New Roman"/>
              <a:cs typeface="Times New Roman"/>
              <a:sym typeface="Times New Roman"/>
            </a:endParaRPr>
          </a:p>
          <a:p>
            <a:pPr marL="0" marR="0" lvl="0" indent="-146050" algn="l"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Times New Roman"/>
                <a:ea typeface="Times New Roman"/>
                <a:cs typeface="Times New Roman"/>
                <a:sym typeface="Times New Roman"/>
              </a:rPr>
              <a:t> State of the art infrastructure in computer lab.</a:t>
            </a:r>
            <a:endParaRPr/>
          </a:p>
          <a:p>
            <a:pPr marL="0" marR="0" lvl="0" indent="-146050" algn="l"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Times New Roman"/>
                <a:ea typeface="Times New Roman"/>
                <a:cs typeface="Times New Roman"/>
                <a:sym typeface="Times New Roman"/>
              </a:rPr>
              <a:t> Willing and enthusiastic students.</a:t>
            </a:r>
            <a:endParaRPr/>
          </a:p>
          <a:p>
            <a:pPr marL="0" marR="0" lvl="0" indent="-146050" algn="l"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Times New Roman"/>
                <a:ea typeface="Times New Roman"/>
                <a:cs typeface="Times New Roman"/>
                <a:sym typeface="Times New Roman"/>
              </a:rPr>
              <a:t> Library and rich online content is available on all topics related to the subject</a:t>
            </a:r>
            <a:endParaRPr/>
          </a:p>
          <a:p>
            <a:pPr marL="0" marR="0" lvl="0" indent="-146050" algn="l"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Times New Roman"/>
                <a:ea typeface="Times New Roman"/>
                <a:cs typeface="Times New Roman"/>
                <a:sym typeface="Times New Roman"/>
              </a:rPr>
              <a:t> Student teacher relationship</a:t>
            </a:r>
            <a:endParaRPr/>
          </a:p>
          <a:p>
            <a:pPr marL="0" marR="0" lvl="0" indent="-146050" algn="just"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Times New Roman"/>
                <a:ea typeface="Times New Roman"/>
                <a:cs typeface="Times New Roman"/>
                <a:sym typeface="Times New Roman"/>
              </a:rPr>
              <a:t> Well-equipped Labs with state of the art Hardware.</a:t>
            </a:r>
            <a:endParaRPr/>
          </a:p>
          <a:p>
            <a:pPr marL="0" marR="0" lvl="0" indent="-146050" algn="just"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Times New Roman"/>
                <a:ea typeface="Times New Roman"/>
                <a:cs typeface="Times New Roman"/>
                <a:sym typeface="Times New Roman"/>
              </a:rPr>
              <a:t> Internet and Wi-fi-connectivity</a:t>
            </a:r>
            <a:endParaRPr/>
          </a:p>
          <a:p>
            <a:pPr marL="0" marR="0" lvl="0" indent="-146050" algn="just"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Times New Roman"/>
                <a:ea typeface="Times New Roman"/>
                <a:cs typeface="Times New Roman"/>
                <a:sym typeface="Times New Roman"/>
              </a:rPr>
              <a:t> Qualified and trained faculty members.</a:t>
            </a:r>
            <a:endParaRPr/>
          </a:p>
          <a:p>
            <a:pPr marL="0" marR="0" lvl="0" indent="-146050" algn="just"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Times New Roman"/>
                <a:ea typeface="Times New Roman"/>
                <a:cs typeface="Times New Roman"/>
                <a:sym typeface="Times New Roman"/>
              </a:rPr>
              <a:t> Extensive use of LCD projectors</a:t>
            </a:r>
            <a:endParaRPr/>
          </a:p>
          <a:p>
            <a:pPr marL="0" marR="0" lvl="0" indent="-146050" algn="just"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Times New Roman"/>
                <a:ea typeface="Times New Roman"/>
                <a:cs typeface="Times New Roman"/>
                <a:sym typeface="Times New Roman"/>
              </a:rPr>
              <a:t> Open Source Software</a:t>
            </a:r>
            <a:endParaRPr/>
          </a:p>
          <a:p>
            <a:pPr marL="0" marR="0" lvl="0" indent="-146050" algn="just"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Times New Roman"/>
                <a:ea typeface="Times New Roman"/>
                <a:cs typeface="Times New Roman"/>
                <a:sym typeface="Times New Roman"/>
              </a:rPr>
              <a:t> Qualified faculty</a:t>
            </a:r>
            <a:endParaRPr/>
          </a:p>
          <a:p>
            <a:pPr marL="0" marR="0" lvl="0" indent="-146050" algn="just"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Times New Roman"/>
                <a:ea typeface="Times New Roman"/>
                <a:cs typeface="Times New Roman"/>
                <a:sym typeface="Times New Roman"/>
              </a:rPr>
              <a:t> Parent teacher meeting held to keep the parents updated about the performance of their ward.</a:t>
            </a:r>
            <a:endParaRPr/>
          </a:p>
        </p:txBody>
      </p:sp>
      <p:sp>
        <p:nvSpPr>
          <p:cNvPr id="248" name="Google Shape;248;p43"/>
          <p:cNvSpPr/>
          <p:nvPr/>
        </p:nvSpPr>
        <p:spPr>
          <a:xfrm>
            <a:off x="1057464" y="6466458"/>
            <a:ext cx="11535111" cy="3060992"/>
          </a:xfrm>
          <a:prstGeom prst="rect">
            <a:avLst/>
          </a:prstGeom>
          <a:noFill/>
          <a:ln>
            <a:noFill/>
          </a:ln>
        </p:spPr>
        <p:txBody>
          <a:bodyPr spcFirstLastPara="1" wrap="square" lIns="50800" tIns="50800" rIns="50800" bIns="50800" anchor="ctr" anchorCtr="0">
            <a:noAutofit/>
          </a:bodyPr>
          <a:lstStyle/>
          <a:p>
            <a:pPr marL="0" marR="0" lvl="0" indent="0" algn="just" rtl="0">
              <a:lnSpc>
                <a:spcPct val="100000"/>
              </a:lnSpc>
              <a:spcBef>
                <a:spcPts val="0"/>
              </a:spcBef>
              <a:spcAft>
                <a:spcPts val="0"/>
              </a:spcAft>
              <a:buClr>
                <a:srgbClr val="000000"/>
              </a:buClr>
              <a:buSzPts val="2300"/>
              <a:buFont typeface="Calibri"/>
              <a:buNone/>
            </a:pPr>
            <a:r>
              <a:rPr lang="en-US" sz="2300" b="1" i="0" u="none" strike="noStrike" cap="none">
                <a:solidFill>
                  <a:srgbClr val="000000"/>
                </a:solidFill>
                <a:latin typeface="Calibri"/>
                <a:ea typeface="Calibri"/>
                <a:cs typeface="Calibri"/>
                <a:sym typeface="Calibri"/>
              </a:rPr>
              <a:t>WEAKNESS</a:t>
            </a:r>
            <a:endParaRPr/>
          </a:p>
          <a:p>
            <a:pPr marL="0" marR="0" lvl="0" indent="0" algn="just" rtl="0">
              <a:lnSpc>
                <a:spcPct val="100000"/>
              </a:lnSpc>
              <a:spcBef>
                <a:spcPts val="0"/>
              </a:spcBef>
              <a:spcAft>
                <a:spcPts val="0"/>
              </a:spcAft>
              <a:buClr>
                <a:srgbClr val="000000"/>
              </a:buClr>
              <a:buSzPts val="2300"/>
              <a:buFont typeface="Calibri"/>
              <a:buNone/>
            </a:pPr>
            <a:endParaRPr sz="2300" b="1" i="0" u="none" strike="noStrike" cap="none">
              <a:solidFill>
                <a:srgbClr val="000000"/>
              </a:solidFill>
              <a:latin typeface="Calibri"/>
              <a:ea typeface="Calibri"/>
              <a:cs typeface="Calibri"/>
              <a:sym typeface="Calibri"/>
            </a:endParaRPr>
          </a:p>
          <a:p>
            <a:pPr marL="0" marR="0" lvl="0" indent="-146050" algn="just"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Calibri"/>
                <a:ea typeface="Calibri"/>
                <a:cs typeface="Calibri"/>
                <a:sym typeface="Calibri"/>
              </a:rPr>
              <a:t> Do not have a full honors program, which causes students from having to change their stream after graduation.</a:t>
            </a:r>
            <a:endParaRPr/>
          </a:p>
          <a:p>
            <a:pPr marL="0" marR="0" lvl="0" indent="-146050" algn="just"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Calibri"/>
                <a:ea typeface="Calibri"/>
                <a:cs typeface="Calibri"/>
                <a:sym typeface="Calibri"/>
              </a:rPr>
              <a:t>Limited contact with companies and people working in the real business world like web designers, animators etc.</a:t>
            </a:r>
            <a:endParaRPr/>
          </a:p>
          <a:p>
            <a:pPr marL="0" marR="0" lvl="0" indent="-146050" algn="just"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Calibri"/>
                <a:ea typeface="Calibri"/>
                <a:cs typeface="Calibri"/>
                <a:sym typeface="Calibri"/>
              </a:rPr>
              <a:t>The prescribed curriculum has no provision of industrial training and exposure which is imperative for a field like computer science.</a:t>
            </a:r>
            <a:br>
              <a:rPr lang="en-US" sz="2300" b="0" i="0" u="none" strike="noStrike" cap="none">
                <a:solidFill>
                  <a:srgbClr val="000000"/>
                </a:solidFill>
                <a:latin typeface="Calibri"/>
                <a:ea typeface="Calibri"/>
                <a:cs typeface="Calibri"/>
                <a:sym typeface="Calibri"/>
              </a:rPr>
            </a:br>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4"/>
          <p:cNvSpPr/>
          <p:nvPr/>
        </p:nvSpPr>
        <p:spPr>
          <a:xfrm>
            <a:off x="693003" y="1109422"/>
            <a:ext cx="11618795" cy="3391192"/>
          </a:xfrm>
          <a:prstGeom prst="rect">
            <a:avLst/>
          </a:prstGeom>
          <a:noFill/>
          <a:ln>
            <a:noFill/>
          </a:ln>
        </p:spPr>
        <p:txBody>
          <a:bodyPr spcFirstLastPara="1" wrap="square" lIns="50800" tIns="50800" rIns="50800" bIns="50800" anchor="ctr" anchorCtr="0">
            <a:noAutofit/>
          </a:bodyPr>
          <a:lstStyle/>
          <a:p>
            <a:pPr marL="0" marR="0" lvl="0" indent="0" algn="just" rtl="0">
              <a:lnSpc>
                <a:spcPct val="100000"/>
              </a:lnSpc>
              <a:spcBef>
                <a:spcPts val="0"/>
              </a:spcBef>
              <a:spcAft>
                <a:spcPts val="0"/>
              </a:spcAft>
              <a:buClr>
                <a:srgbClr val="000000"/>
              </a:buClr>
              <a:buSzPts val="2300"/>
              <a:buFont typeface="Calibri"/>
              <a:buNone/>
            </a:pPr>
            <a:r>
              <a:rPr lang="en-US" sz="2300" b="1" i="0" u="none" strike="noStrike" cap="none" dirty="0">
                <a:solidFill>
                  <a:srgbClr val="000000"/>
                </a:solidFill>
                <a:latin typeface="Calibri"/>
                <a:ea typeface="Calibri"/>
                <a:cs typeface="Calibri"/>
                <a:sym typeface="Calibri"/>
              </a:rPr>
              <a:t>OPPORTUNITIES</a:t>
            </a:r>
            <a:endParaRPr dirty="0"/>
          </a:p>
          <a:p>
            <a:pPr marL="0" marR="0" lvl="0" indent="0" algn="just" rtl="0">
              <a:lnSpc>
                <a:spcPct val="100000"/>
              </a:lnSpc>
              <a:spcBef>
                <a:spcPts val="0"/>
              </a:spcBef>
              <a:spcAft>
                <a:spcPts val="0"/>
              </a:spcAft>
              <a:buClr>
                <a:srgbClr val="000000"/>
              </a:buClr>
              <a:buSzPts val="2300"/>
              <a:buFont typeface="Calibri"/>
              <a:buNone/>
            </a:pPr>
            <a:endParaRPr sz="2300" b="1" i="0" u="none" strike="noStrike" cap="none" dirty="0">
              <a:solidFill>
                <a:srgbClr val="000000"/>
              </a:solidFill>
              <a:latin typeface="Calibri"/>
              <a:ea typeface="Calibri"/>
              <a:cs typeface="Calibri"/>
              <a:sym typeface="Calibri"/>
            </a:endParaRPr>
          </a:p>
          <a:p>
            <a:pPr marL="0" marR="0" lvl="0" indent="-146050" algn="just" rtl="0">
              <a:lnSpc>
                <a:spcPct val="100000"/>
              </a:lnSpc>
              <a:spcBef>
                <a:spcPts val="0"/>
              </a:spcBef>
              <a:spcAft>
                <a:spcPts val="0"/>
              </a:spcAft>
              <a:buClr>
                <a:srgbClr val="000000"/>
              </a:buClr>
              <a:buSzPts val="2300"/>
              <a:buFont typeface="Arial"/>
              <a:buChar char="•"/>
            </a:pPr>
            <a:r>
              <a:rPr lang="en-US" sz="2400" b="0" i="0" u="none" strike="noStrike" cap="none" dirty="0">
                <a:solidFill>
                  <a:srgbClr val="000000"/>
                </a:solidFill>
                <a:latin typeface="Times New Roman"/>
                <a:ea typeface="Times New Roman"/>
                <a:cs typeface="Times New Roman"/>
                <a:sym typeface="Times New Roman"/>
              </a:rPr>
              <a:t>The field of computer Science is one of the most promising one in today’s world.</a:t>
            </a:r>
            <a:endParaRPr sz="2400" dirty="0"/>
          </a:p>
          <a:p>
            <a:pPr marL="0" marR="0" lvl="0" indent="-146050" algn="just" rtl="0">
              <a:lnSpc>
                <a:spcPct val="100000"/>
              </a:lnSpc>
              <a:spcBef>
                <a:spcPts val="0"/>
              </a:spcBef>
              <a:spcAft>
                <a:spcPts val="0"/>
              </a:spcAft>
              <a:buClr>
                <a:srgbClr val="000000"/>
              </a:buClr>
              <a:buSzPts val="2300"/>
              <a:buFont typeface="Arial"/>
              <a:buChar char="•"/>
            </a:pPr>
            <a:r>
              <a:rPr lang="en-US" sz="2400" b="0" i="0" u="none" strike="noStrike" cap="none" dirty="0">
                <a:solidFill>
                  <a:srgbClr val="000000"/>
                </a:solidFill>
                <a:latin typeface="Times New Roman"/>
                <a:ea typeface="Times New Roman"/>
                <a:cs typeface="Times New Roman"/>
                <a:sym typeface="Times New Roman"/>
              </a:rPr>
              <a:t>The students find a variety of career options after graduation ranging from higher studies to joining Multi national companies, hotels , banks and government sector owing to their comprehensive training in computer science discipline.</a:t>
            </a:r>
            <a:endParaRPr sz="2400" dirty="0"/>
          </a:p>
          <a:p>
            <a:pPr marL="0" marR="0" lvl="0" indent="-146050" algn="just" rtl="0">
              <a:lnSpc>
                <a:spcPct val="100000"/>
              </a:lnSpc>
              <a:spcBef>
                <a:spcPts val="0"/>
              </a:spcBef>
              <a:spcAft>
                <a:spcPts val="0"/>
              </a:spcAft>
              <a:buClr>
                <a:srgbClr val="000000"/>
              </a:buClr>
              <a:buSzPts val="2300"/>
              <a:buFont typeface="Arial"/>
              <a:buChar char="•"/>
            </a:pPr>
            <a:r>
              <a:rPr lang="en-US" sz="2400" b="0" i="0" u="none" strike="noStrike" cap="none" dirty="0">
                <a:solidFill>
                  <a:srgbClr val="000000"/>
                </a:solidFill>
                <a:latin typeface="Times New Roman"/>
                <a:ea typeface="Times New Roman"/>
                <a:cs typeface="Times New Roman"/>
                <a:sym typeface="Times New Roman"/>
              </a:rPr>
              <a:t>Students can also begin their own web designing, multimedia and advertising agency after graduation.</a:t>
            </a:r>
            <a:endParaRPr sz="2400" dirty="0"/>
          </a:p>
          <a:p>
            <a:pPr marL="0" marR="0" lvl="0" indent="-146050" algn="just" rtl="0">
              <a:lnSpc>
                <a:spcPct val="100000"/>
              </a:lnSpc>
              <a:spcBef>
                <a:spcPts val="0"/>
              </a:spcBef>
              <a:spcAft>
                <a:spcPts val="0"/>
              </a:spcAft>
              <a:buClr>
                <a:srgbClr val="000000"/>
              </a:buClr>
              <a:buSzPts val="2300"/>
              <a:buFont typeface="Arial"/>
              <a:buChar char="•"/>
            </a:pPr>
            <a:r>
              <a:rPr lang="en-US" sz="2400" b="0" i="0" u="none" strike="noStrike" cap="none" dirty="0">
                <a:solidFill>
                  <a:srgbClr val="000000"/>
                </a:solidFill>
                <a:latin typeface="Times New Roman"/>
                <a:ea typeface="Times New Roman"/>
                <a:cs typeface="Times New Roman"/>
                <a:sym typeface="Times New Roman"/>
              </a:rPr>
              <a:t>Internships/trainings done by the students.</a:t>
            </a:r>
            <a:endParaRPr sz="2400" dirty="0"/>
          </a:p>
          <a:p>
            <a:pPr marL="0" marR="0" lvl="0" indent="-146050" algn="just" rtl="0">
              <a:lnSpc>
                <a:spcPct val="100000"/>
              </a:lnSpc>
              <a:spcBef>
                <a:spcPts val="0"/>
              </a:spcBef>
              <a:spcAft>
                <a:spcPts val="0"/>
              </a:spcAft>
              <a:buClr>
                <a:srgbClr val="000000"/>
              </a:buClr>
              <a:buSzPts val="2300"/>
              <a:buFont typeface="Arial"/>
              <a:buChar char="•"/>
            </a:pPr>
            <a:r>
              <a:rPr lang="en-US" sz="2400" b="0" i="0" u="none" strike="noStrike" cap="none" dirty="0">
                <a:solidFill>
                  <a:srgbClr val="000000"/>
                </a:solidFill>
                <a:latin typeface="Times New Roman"/>
                <a:ea typeface="Times New Roman"/>
                <a:cs typeface="Times New Roman"/>
                <a:sym typeface="Times New Roman"/>
              </a:rPr>
              <a:t>Communication skill enhancement and organizational capability</a:t>
            </a:r>
            <a:endParaRPr sz="2400" dirty="0"/>
          </a:p>
        </p:txBody>
      </p:sp>
      <p:sp>
        <p:nvSpPr>
          <p:cNvPr id="254" name="Google Shape;254;p44"/>
          <p:cNvSpPr/>
          <p:nvPr/>
        </p:nvSpPr>
        <p:spPr>
          <a:xfrm>
            <a:off x="637371" y="4846171"/>
            <a:ext cx="11730059" cy="2806993"/>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300"/>
              <a:buFont typeface="Calibri"/>
              <a:buNone/>
            </a:pPr>
            <a:r>
              <a:rPr lang="en-US" sz="2300" b="1" i="0" u="none" strike="noStrike" cap="none" dirty="0">
                <a:solidFill>
                  <a:srgbClr val="000000"/>
                </a:solidFill>
                <a:latin typeface="Calibri"/>
                <a:ea typeface="Calibri"/>
                <a:cs typeface="Calibri"/>
                <a:sym typeface="Calibri"/>
              </a:rPr>
              <a:t>CHALLENGE</a:t>
            </a:r>
            <a:endParaRPr dirty="0"/>
          </a:p>
          <a:p>
            <a:pPr marL="0" marR="0" lvl="0" indent="0" algn="l" rtl="0">
              <a:lnSpc>
                <a:spcPct val="100000"/>
              </a:lnSpc>
              <a:spcBef>
                <a:spcPts val="0"/>
              </a:spcBef>
              <a:spcAft>
                <a:spcPts val="0"/>
              </a:spcAft>
              <a:buClr>
                <a:srgbClr val="000000"/>
              </a:buClr>
              <a:buSzPts val="2300"/>
              <a:buFont typeface="Calibri"/>
              <a:buNone/>
            </a:pPr>
            <a:endParaRPr sz="2300" b="1" i="0" u="none" strike="noStrike" cap="none" dirty="0">
              <a:solidFill>
                <a:srgbClr val="000000"/>
              </a:solidFill>
              <a:latin typeface="Calibri"/>
              <a:ea typeface="Calibri"/>
              <a:cs typeface="Calibri"/>
              <a:sym typeface="Calibri"/>
            </a:endParaRPr>
          </a:p>
          <a:p>
            <a:pPr marL="0" marR="0" lvl="0" indent="-146050" algn="just" rtl="0">
              <a:lnSpc>
                <a:spcPct val="100000"/>
              </a:lnSpc>
              <a:spcBef>
                <a:spcPts val="0"/>
              </a:spcBef>
              <a:spcAft>
                <a:spcPts val="0"/>
              </a:spcAft>
              <a:buClr>
                <a:srgbClr val="000000"/>
              </a:buClr>
              <a:buSzPts val="2300"/>
              <a:buFont typeface="Arial"/>
              <a:buChar char="•"/>
            </a:pPr>
            <a:r>
              <a:rPr lang="en-US" sz="2400" b="0" i="0" u="none" strike="noStrike" cap="none" dirty="0">
                <a:solidFill>
                  <a:srgbClr val="000000"/>
                </a:solidFill>
                <a:latin typeface="Times New Roman"/>
                <a:ea typeface="Times New Roman"/>
                <a:cs typeface="Times New Roman"/>
                <a:sym typeface="Times New Roman"/>
              </a:rPr>
              <a:t>We are striving towards working up on industry contact and collaboration program.</a:t>
            </a:r>
            <a:endParaRPr sz="2400" dirty="0"/>
          </a:p>
          <a:p>
            <a:pPr marL="0" marR="0" lvl="0" indent="-146050" algn="just" rtl="0">
              <a:lnSpc>
                <a:spcPct val="100000"/>
              </a:lnSpc>
              <a:spcBef>
                <a:spcPts val="0"/>
              </a:spcBef>
              <a:spcAft>
                <a:spcPts val="0"/>
              </a:spcAft>
              <a:buClr>
                <a:srgbClr val="000000"/>
              </a:buClr>
              <a:buSzPts val="2300"/>
              <a:buFont typeface="Arial"/>
              <a:buChar char="•"/>
            </a:pPr>
            <a:r>
              <a:rPr lang="en-US" sz="2400" b="0" i="0" u="none" strike="noStrike" cap="none" dirty="0">
                <a:solidFill>
                  <a:srgbClr val="000000"/>
                </a:solidFill>
                <a:latin typeface="Times New Roman"/>
                <a:ea typeface="Times New Roman"/>
                <a:cs typeface="Times New Roman"/>
                <a:sym typeface="Times New Roman"/>
              </a:rPr>
              <a:t>We also look up towards organizing more intradepartmental events like seminars. Talks and workshops etc.</a:t>
            </a:r>
            <a:endParaRPr sz="2400" dirty="0"/>
          </a:p>
          <a:p>
            <a:pPr marL="0" marR="0" lvl="0" indent="-146050" algn="just" rtl="0">
              <a:lnSpc>
                <a:spcPct val="100000"/>
              </a:lnSpc>
              <a:spcBef>
                <a:spcPts val="0"/>
              </a:spcBef>
              <a:spcAft>
                <a:spcPts val="0"/>
              </a:spcAft>
              <a:buClr>
                <a:srgbClr val="000000"/>
              </a:buClr>
              <a:buSzPts val="2300"/>
              <a:buFont typeface="Arial"/>
              <a:buChar char="•"/>
            </a:pPr>
            <a:r>
              <a:rPr lang="en-US" sz="2400" b="0" i="0" u="none" strike="noStrike" cap="none" dirty="0">
                <a:solidFill>
                  <a:srgbClr val="000000"/>
                </a:solidFill>
                <a:latin typeface="Times New Roman"/>
                <a:ea typeface="Times New Roman"/>
                <a:cs typeface="Times New Roman"/>
                <a:sym typeface="Times New Roman"/>
              </a:rPr>
              <a:t>Infrastructure Improvements</a:t>
            </a:r>
            <a:endParaRPr sz="2400" dirty="0"/>
          </a:p>
          <a:p>
            <a:pPr marL="0" marR="0" lvl="0" indent="-146050" algn="just" rtl="0">
              <a:lnSpc>
                <a:spcPct val="100000"/>
              </a:lnSpc>
              <a:spcBef>
                <a:spcPts val="0"/>
              </a:spcBef>
              <a:spcAft>
                <a:spcPts val="0"/>
              </a:spcAft>
              <a:buClr>
                <a:srgbClr val="000000"/>
              </a:buClr>
              <a:buSzPts val="2300"/>
              <a:buFont typeface="Arial"/>
              <a:buChar char="•"/>
            </a:pPr>
            <a:r>
              <a:rPr lang="en-US" sz="2400" b="0" i="0" u="none" strike="noStrike" cap="none" dirty="0">
                <a:solidFill>
                  <a:srgbClr val="000000"/>
                </a:solidFill>
                <a:latin typeface="Times New Roman"/>
                <a:ea typeface="Times New Roman"/>
                <a:cs typeface="Times New Roman"/>
                <a:sym typeface="Times New Roman"/>
              </a:rPr>
              <a:t>Industry </a:t>
            </a:r>
            <a:r>
              <a:rPr lang="en-US" sz="2400" b="0" i="0" u="none" strike="noStrike" cap="none" dirty="0" err="1">
                <a:solidFill>
                  <a:srgbClr val="000000"/>
                </a:solidFill>
                <a:latin typeface="Times New Roman"/>
                <a:ea typeface="Times New Roman"/>
                <a:cs typeface="Times New Roman"/>
                <a:sym typeface="Times New Roman"/>
              </a:rPr>
              <a:t>Patnerships</a:t>
            </a:r>
            <a:endParaRPr sz="2400" dirty="0"/>
          </a:p>
          <a:p>
            <a:pPr marL="0" marR="0" lvl="0" indent="-146050" algn="just" rtl="0">
              <a:lnSpc>
                <a:spcPct val="100000"/>
              </a:lnSpc>
              <a:spcBef>
                <a:spcPts val="0"/>
              </a:spcBef>
              <a:spcAft>
                <a:spcPts val="0"/>
              </a:spcAft>
              <a:buClr>
                <a:srgbClr val="000000"/>
              </a:buClr>
              <a:buSzPts val="2300"/>
              <a:buFont typeface="Arial"/>
              <a:buChar char="•"/>
            </a:pPr>
            <a:r>
              <a:rPr lang="en-US" sz="2400" b="0" i="0" u="none" strike="noStrike" cap="none" dirty="0">
                <a:solidFill>
                  <a:srgbClr val="000000"/>
                </a:solidFill>
                <a:latin typeface="Times New Roman"/>
                <a:ea typeface="Times New Roman"/>
                <a:cs typeface="Times New Roman"/>
                <a:sym typeface="Times New Roman"/>
              </a:rPr>
              <a:t>Rigorous Placements</a:t>
            </a:r>
            <a:endParaRPr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5"/>
          <p:cNvSpPr txBox="1">
            <a:spLocks noGrp="1"/>
          </p:cNvSpPr>
          <p:nvPr>
            <p:ph type="title"/>
          </p:nvPr>
        </p:nvSpPr>
        <p:spPr>
          <a:xfrm>
            <a:off x="812361" y="1850543"/>
            <a:ext cx="5770432" cy="8725523"/>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767367"/>
              </a:buClr>
              <a:buSzPts val="4524"/>
              <a:buFont typeface="Libre Baskerville"/>
              <a:buNone/>
            </a:pPr>
            <a:endParaRPr sz="4524"/>
          </a:p>
          <a:p>
            <a:pPr marL="0" lvl="0" indent="0" algn="just" rtl="0">
              <a:lnSpc>
                <a:spcPct val="100000"/>
              </a:lnSpc>
              <a:spcBef>
                <a:spcPts val="0"/>
              </a:spcBef>
              <a:spcAft>
                <a:spcPts val="0"/>
              </a:spcAft>
              <a:buClr>
                <a:srgbClr val="000000"/>
              </a:buClr>
              <a:buSzPts val="2262"/>
              <a:buFont typeface="Times New Roman"/>
              <a:buNone/>
            </a:pPr>
            <a:r>
              <a:rPr lang="en-US" sz="2262">
                <a:solidFill>
                  <a:srgbClr val="000000"/>
                </a:solidFill>
                <a:latin typeface="Times New Roman"/>
                <a:ea typeface="Times New Roman"/>
                <a:cs typeface="Times New Roman"/>
                <a:sym typeface="Times New Roman"/>
              </a:rPr>
              <a:t>- e-waste disposal drive to be started in college.</a:t>
            </a:r>
            <a:endParaRPr/>
          </a:p>
          <a:p>
            <a:pPr marL="0" lvl="0" indent="0" algn="just" rtl="0">
              <a:lnSpc>
                <a:spcPct val="100000"/>
              </a:lnSpc>
              <a:spcBef>
                <a:spcPts val="0"/>
              </a:spcBef>
              <a:spcAft>
                <a:spcPts val="0"/>
              </a:spcAft>
              <a:buClr>
                <a:srgbClr val="000000"/>
              </a:buClr>
              <a:buSzPts val="2262"/>
              <a:buFont typeface="Times New Roman"/>
              <a:buNone/>
            </a:pPr>
            <a:r>
              <a:rPr lang="en-US" sz="2262">
                <a:solidFill>
                  <a:srgbClr val="000000"/>
                </a:solidFill>
                <a:latin typeface="Times New Roman"/>
                <a:ea typeface="Times New Roman"/>
                <a:cs typeface="Times New Roman"/>
                <a:sym typeface="Times New Roman"/>
              </a:rPr>
              <a:t>-Working to collaborate with an NGO for paper recycling.</a:t>
            </a:r>
            <a:endParaRPr/>
          </a:p>
          <a:p>
            <a:pPr marL="0" lvl="0" indent="0" algn="just" rtl="0">
              <a:lnSpc>
                <a:spcPct val="100000"/>
              </a:lnSpc>
              <a:spcBef>
                <a:spcPts val="0"/>
              </a:spcBef>
              <a:spcAft>
                <a:spcPts val="0"/>
              </a:spcAft>
              <a:buClr>
                <a:srgbClr val="000000"/>
              </a:buClr>
              <a:buSzPts val="2262"/>
              <a:buFont typeface="Times New Roman"/>
              <a:buNone/>
            </a:pPr>
            <a:r>
              <a:rPr lang="en-US" sz="2262">
                <a:solidFill>
                  <a:srgbClr val="000000"/>
                </a:solidFill>
                <a:latin typeface="Times New Roman"/>
                <a:ea typeface="Times New Roman"/>
                <a:cs typeface="Times New Roman"/>
                <a:sym typeface="Times New Roman"/>
              </a:rPr>
              <a:t>- Hold workshops on philosophical counselling.</a:t>
            </a:r>
            <a:endParaRPr/>
          </a:p>
          <a:p>
            <a:pPr marL="0" lvl="0" indent="0" algn="just" rtl="0">
              <a:lnSpc>
                <a:spcPct val="100000"/>
              </a:lnSpc>
              <a:spcBef>
                <a:spcPts val="0"/>
              </a:spcBef>
              <a:spcAft>
                <a:spcPts val="0"/>
              </a:spcAft>
              <a:buClr>
                <a:srgbClr val="000000"/>
              </a:buClr>
              <a:buSzPts val="2262"/>
              <a:buFont typeface="Times New Roman"/>
              <a:buNone/>
            </a:pPr>
            <a:r>
              <a:rPr lang="en-US" sz="2262">
                <a:solidFill>
                  <a:srgbClr val="000000"/>
                </a:solidFill>
                <a:latin typeface="Times New Roman"/>
                <a:ea typeface="Times New Roman"/>
                <a:cs typeface="Times New Roman"/>
                <a:sym typeface="Times New Roman"/>
              </a:rPr>
              <a:t>- Planning to have honors/ post graduation in Philosophy, French, Spanish and Computers.</a:t>
            </a:r>
            <a:endParaRPr/>
          </a:p>
          <a:p>
            <a:pPr marL="0" lvl="0" indent="0" algn="just" rtl="0">
              <a:lnSpc>
                <a:spcPct val="100000"/>
              </a:lnSpc>
              <a:spcBef>
                <a:spcPts val="0"/>
              </a:spcBef>
              <a:spcAft>
                <a:spcPts val="0"/>
              </a:spcAft>
              <a:buClr>
                <a:srgbClr val="000000"/>
              </a:buClr>
              <a:buSzPts val="2262"/>
              <a:buFont typeface="Times New Roman"/>
              <a:buNone/>
            </a:pPr>
            <a:r>
              <a:rPr lang="en-US" sz="2262">
                <a:solidFill>
                  <a:srgbClr val="000000"/>
                </a:solidFill>
                <a:latin typeface="Times New Roman"/>
                <a:ea typeface="Times New Roman"/>
                <a:cs typeface="Times New Roman"/>
                <a:sym typeface="Times New Roman"/>
              </a:rPr>
              <a:t>- Setting up a fully equipped language laboratory.</a:t>
            </a:r>
            <a:endParaRPr/>
          </a:p>
          <a:p>
            <a:pPr marL="0" lvl="0" indent="0" algn="just" rtl="0">
              <a:lnSpc>
                <a:spcPct val="100000"/>
              </a:lnSpc>
              <a:spcBef>
                <a:spcPts val="0"/>
              </a:spcBef>
              <a:spcAft>
                <a:spcPts val="0"/>
              </a:spcAft>
              <a:buClr>
                <a:srgbClr val="000000"/>
              </a:buClr>
              <a:buSzPts val="2262"/>
              <a:buFont typeface="Times New Roman"/>
              <a:buNone/>
            </a:pPr>
            <a:r>
              <a:rPr lang="en-US" sz="2262">
                <a:solidFill>
                  <a:srgbClr val="000000"/>
                </a:solidFill>
                <a:latin typeface="Times New Roman"/>
                <a:ea typeface="Times New Roman"/>
                <a:cs typeface="Times New Roman"/>
                <a:sym typeface="Times New Roman"/>
              </a:rPr>
              <a:t>- Course of basic French language skills for underprivileged children.</a:t>
            </a:r>
            <a:endParaRPr/>
          </a:p>
          <a:p>
            <a:pPr marL="0" lvl="0" indent="0" algn="just" rtl="0">
              <a:lnSpc>
                <a:spcPct val="100000"/>
              </a:lnSpc>
              <a:spcBef>
                <a:spcPts val="0"/>
              </a:spcBef>
              <a:spcAft>
                <a:spcPts val="0"/>
              </a:spcAft>
              <a:buClr>
                <a:srgbClr val="000000"/>
              </a:buClr>
              <a:buSzPts val="2262"/>
              <a:buFont typeface="Times New Roman"/>
              <a:buNone/>
            </a:pPr>
            <a:r>
              <a:rPr lang="en-US" sz="2262">
                <a:solidFill>
                  <a:srgbClr val="000000"/>
                </a:solidFill>
                <a:latin typeface="Times New Roman"/>
                <a:ea typeface="Times New Roman"/>
                <a:cs typeface="Times New Roman"/>
                <a:sym typeface="Times New Roman"/>
              </a:rPr>
              <a:t>- Alumni of BA Prog to be strengthened</a:t>
            </a:r>
            <a:endParaRPr/>
          </a:p>
          <a:p>
            <a:pPr marL="0" lvl="0" indent="0" algn="just" rtl="0">
              <a:lnSpc>
                <a:spcPct val="100000"/>
              </a:lnSpc>
              <a:spcBef>
                <a:spcPts val="0"/>
              </a:spcBef>
              <a:spcAft>
                <a:spcPts val="0"/>
              </a:spcAft>
              <a:buClr>
                <a:srgbClr val="000000"/>
              </a:buClr>
              <a:buSzPts val="2262"/>
              <a:buFont typeface="Times New Roman"/>
              <a:buNone/>
            </a:pPr>
            <a:r>
              <a:rPr lang="en-US" sz="2262">
                <a:solidFill>
                  <a:srgbClr val="000000"/>
                </a:solidFill>
                <a:latin typeface="Times New Roman"/>
                <a:ea typeface="Times New Roman"/>
                <a:cs typeface="Times New Roman"/>
                <a:sym typeface="Times New Roman"/>
              </a:rPr>
              <a:t>- Career Development Facilitation </a:t>
            </a:r>
            <a:endParaRPr/>
          </a:p>
          <a:p>
            <a:pPr marL="0" lvl="0" indent="0" algn="just" rtl="0">
              <a:lnSpc>
                <a:spcPct val="100000"/>
              </a:lnSpc>
              <a:spcBef>
                <a:spcPts val="0"/>
              </a:spcBef>
              <a:spcAft>
                <a:spcPts val="0"/>
              </a:spcAft>
              <a:buClr>
                <a:srgbClr val="000000"/>
              </a:buClr>
              <a:buSzPts val="2262"/>
              <a:buFont typeface="Times New Roman"/>
              <a:buNone/>
            </a:pPr>
            <a:r>
              <a:rPr lang="en-US" sz="2262">
                <a:solidFill>
                  <a:srgbClr val="000000"/>
                </a:solidFill>
                <a:latin typeface="Times New Roman"/>
                <a:ea typeface="Times New Roman"/>
                <a:cs typeface="Times New Roman"/>
                <a:sym typeface="Times New Roman"/>
              </a:rPr>
              <a:t>- More Self-development workshops for students</a:t>
            </a:r>
            <a:endParaRPr/>
          </a:p>
          <a:p>
            <a:pPr marL="0" lvl="0" indent="0" algn="just" rtl="0">
              <a:lnSpc>
                <a:spcPct val="100000"/>
              </a:lnSpc>
              <a:spcBef>
                <a:spcPts val="0"/>
              </a:spcBef>
              <a:spcAft>
                <a:spcPts val="0"/>
              </a:spcAft>
              <a:buClr>
                <a:srgbClr val="000000"/>
              </a:buClr>
              <a:buSzPts val="2262"/>
              <a:buFont typeface="Times New Roman"/>
              <a:buNone/>
            </a:pPr>
            <a:r>
              <a:rPr lang="en-US" sz="2262">
                <a:solidFill>
                  <a:srgbClr val="000000"/>
                </a:solidFill>
                <a:latin typeface="Times New Roman"/>
                <a:ea typeface="Times New Roman"/>
                <a:cs typeface="Times New Roman"/>
                <a:sym typeface="Times New Roman"/>
              </a:rPr>
              <a:t>- Internships / Projects for students</a:t>
            </a:r>
            <a:endParaRPr/>
          </a:p>
          <a:p>
            <a:pPr marL="0" lvl="0" indent="0" algn="just" rtl="0">
              <a:lnSpc>
                <a:spcPct val="100000"/>
              </a:lnSpc>
              <a:spcBef>
                <a:spcPts val="0"/>
              </a:spcBef>
              <a:spcAft>
                <a:spcPts val="0"/>
              </a:spcAft>
              <a:buClr>
                <a:srgbClr val="000000"/>
              </a:buClr>
              <a:buSzPts val="2262"/>
              <a:buFont typeface="Times New Roman"/>
              <a:buNone/>
            </a:pPr>
            <a:r>
              <a:rPr lang="en-US" sz="2262">
                <a:solidFill>
                  <a:srgbClr val="000000"/>
                </a:solidFill>
                <a:latin typeface="Times New Roman"/>
                <a:ea typeface="Times New Roman"/>
                <a:cs typeface="Times New Roman"/>
                <a:sym typeface="Times New Roman"/>
              </a:rPr>
              <a:t>- Alumni meet to be held every year</a:t>
            </a:r>
            <a:endParaRPr b="1"/>
          </a:p>
          <a:p>
            <a:pPr marL="0" lvl="0" indent="0" algn="l" rtl="0">
              <a:lnSpc>
                <a:spcPct val="100000"/>
              </a:lnSpc>
              <a:spcBef>
                <a:spcPts val="0"/>
              </a:spcBef>
              <a:spcAft>
                <a:spcPts val="0"/>
              </a:spcAft>
              <a:buClr>
                <a:srgbClr val="000000"/>
              </a:buClr>
              <a:buSzPts val="7800"/>
              <a:buFont typeface="Constantia"/>
              <a:buNone/>
            </a:pPr>
            <a:endParaRPr b="1"/>
          </a:p>
          <a:p>
            <a:pPr marL="0" lvl="0" indent="0" algn="ctr" rtl="0">
              <a:lnSpc>
                <a:spcPct val="100000"/>
              </a:lnSpc>
              <a:spcBef>
                <a:spcPts val="0"/>
              </a:spcBef>
              <a:spcAft>
                <a:spcPts val="0"/>
              </a:spcAft>
              <a:buClr>
                <a:srgbClr val="767367"/>
              </a:buClr>
              <a:buSzPts val="7800"/>
              <a:buFont typeface="Libre Baskerville"/>
              <a:buNone/>
            </a:pPr>
            <a:endParaRPr b="1"/>
          </a:p>
          <a:p>
            <a:pPr marL="0" lvl="0" indent="0" algn="ctr" rtl="0">
              <a:lnSpc>
                <a:spcPct val="100000"/>
              </a:lnSpc>
              <a:spcBef>
                <a:spcPts val="0"/>
              </a:spcBef>
              <a:spcAft>
                <a:spcPts val="0"/>
              </a:spcAft>
              <a:buClr>
                <a:srgbClr val="767367"/>
              </a:buClr>
              <a:buSzPts val="7800"/>
              <a:buFont typeface="Libre Baskerville"/>
              <a:buNone/>
            </a:pPr>
            <a:endParaRPr b="1"/>
          </a:p>
          <a:p>
            <a:pPr marL="0" lvl="0" indent="0" algn="ctr" rtl="0">
              <a:lnSpc>
                <a:spcPct val="100000"/>
              </a:lnSpc>
              <a:spcBef>
                <a:spcPts val="0"/>
              </a:spcBef>
              <a:spcAft>
                <a:spcPts val="0"/>
              </a:spcAft>
              <a:buClr>
                <a:srgbClr val="767367"/>
              </a:buClr>
              <a:buSzPts val="7800"/>
              <a:buFont typeface="Libre Baskerville"/>
              <a:buNone/>
            </a:pPr>
            <a:endParaRPr b="1"/>
          </a:p>
        </p:txBody>
      </p:sp>
      <p:pic>
        <p:nvPicPr>
          <p:cNvPr id="260" name="Google Shape;260;p45"/>
          <p:cNvPicPr preferRelativeResize="0"/>
          <p:nvPr/>
        </p:nvPicPr>
        <p:blipFill rotWithShape="1">
          <a:blip r:embed="rId3">
            <a:alphaModFix/>
          </a:blip>
          <a:srcRect/>
          <a:stretch/>
        </p:blipFill>
        <p:spPr>
          <a:xfrm>
            <a:off x="6917669" y="3077846"/>
            <a:ext cx="5616668" cy="3983439"/>
          </a:xfrm>
          <a:prstGeom prst="rect">
            <a:avLst/>
          </a:prstGeom>
          <a:noFill/>
          <a:ln>
            <a:noFill/>
          </a:ln>
        </p:spPr>
      </p:pic>
      <p:sp>
        <p:nvSpPr>
          <p:cNvPr id="261" name="Google Shape;261;p45"/>
          <p:cNvSpPr/>
          <p:nvPr/>
        </p:nvSpPr>
        <p:spPr>
          <a:xfrm>
            <a:off x="4650511" y="908610"/>
            <a:ext cx="3703778" cy="647701"/>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3600"/>
              <a:buFont typeface="Arial"/>
              <a:buNone/>
            </a:pPr>
            <a:r>
              <a:rPr lang="en-US" sz="3600" b="0" i="0" u="none" strike="noStrike" cap="none">
                <a:solidFill>
                  <a:srgbClr val="5E5E5E"/>
                </a:solidFill>
                <a:latin typeface="Arial"/>
                <a:ea typeface="Arial"/>
                <a:cs typeface="Arial"/>
                <a:sym typeface="Arial"/>
              </a:rPr>
              <a:t>FUTURE PLANS</a:t>
            </a:r>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8"/>
          <p:cNvSpPr txBox="1">
            <a:spLocks noGrp="1"/>
          </p:cNvSpPr>
          <p:nvPr>
            <p:ph type="title"/>
          </p:nvPr>
        </p:nvSpPr>
        <p:spPr>
          <a:xfrm>
            <a:off x="787400" y="254000"/>
            <a:ext cx="11430000" cy="24384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767367"/>
              </a:buClr>
              <a:buSzPts val="5000"/>
              <a:buFont typeface="Libre Baskerville"/>
              <a:buNone/>
            </a:pPr>
            <a:r>
              <a:rPr lang="en-US" sz="5000"/>
              <a:t>Awards/ Achievements/Recognitions received by teachers</a:t>
            </a:r>
            <a:endParaRPr/>
          </a:p>
        </p:txBody>
      </p:sp>
      <p:graphicFrame>
        <p:nvGraphicFramePr>
          <p:cNvPr id="277" name="Google Shape;277;p48"/>
          <p:cNvGraphicFramePr/>
          <p:nvPr/>
        </p:nvGraphicFramePr>
        <p:xfrm>
          <a:off x="787400" y="2768600"/>
          <a:ext cx="11417300" cy="2737525"/>
        </p:xfrm>
        <a:graphic>
          <a:graphicData uri="http://schemas.openxmlformats.org/drawingml/2006/table">
            <a:tbl>
              <a:tblPr firstCol="1">
                <a:noFill/>
                <a:tableStyleId>{826D3B8A-0281-45CD-AF16-AA0C86E53272}</a:tableStyleId>
              </a:tblPr>
              <a:tblGrid>
                <a:gridCol w="3490025"/>
                <a:gridCol w="7927275"/>
              </a:tblGrid>
              <a:tr h="2737525">
                <a:tc>
                  <a:txBody>
                    <a:bodyPr/>
                    <a:lstStyle/>
                    <a:p>
                      <a:pPr marL="0" marR="0" lvl="0" indent="0" algn="ctr" rtl="0">
                        <a:lnSpc>
                          <a:spcPct val="100000"/>
                        </a:lnSpc>
                        <a:spcBef>
                          <a:spcPts val="0"/>
                        </a:spcBef>
                        <a:spcAft>
                          <a:spcPts val="0"/>
                        </a:spcAft>
                        <a:buClr>
                          <a:srgbClr val="FFFFFF"/>
                        </a:buClr>
                        <a:buSzPts val="3000"/>
                        <a:buFont typeface="Libre Baskerville"/>
                        <a:buNone/>
                      </a:pPr>
                      <a:r>
                        <a:rPr lang="en-US" sz="3000" u="none" strike="noStrike" cap="none">
                          <a:solidFill>
                            <a:srgbClr val="FFFFFF"/>
                          </a:solidFill>
                        </a:rPr>
                        <a:t>Ms. Sukham P. Chawla</a:t>
                      </a:r>
                      <a:endParaRPr/>
                    </a:p>
                  </a:txBody>
                  <a:tcPr marL="50800" marR="50800" marT="50800" marB="50800" anchor="ctr"/>
                </a:tc>
                <a:tc>
                  <a:txBody>
                    <a:bodyPr/>
                    <a:lstStyle/>
                    <a:p>
                      <a:pPr marL="110289" marR="0" lvl="0" indent="-158750" algn="just" rtl="0">
                        <a:lnSpc>
                          <a:spcPct val="115000"/>
                        </a:lnSpc>
                        <a:spcBef>
                          <a:spcPts val="0"/>
                        </a:spcBef>
                        <a:spcAft>
                          <a:spcPts val="0"/>
                        </a:spcAft>
                        <a:buClr>
                          <a:srgbClr val="000000"/>
                        </a:buClr>
                        <a:buSzPts val="2500"/>
                        <a:buFont typeface="Times New Roman"/>
                        <a:buChar char="•"/>
                      </a:pPr>
                      <a:r>
                        <a:rPr lang="en-US" sz="2500" u="none" strike="noStrike" cap="none">
                          <a:latin typeface="Times New Roman"/>
                          <a:ea typeface="Times New Roman"/>
                          <a:cs typeface="Times New Roman"/>
                          <a:sym typeface="Times New Roman"/>
                        </a:rPr>
                        <a:t>Received the </a:t>
                      </a:r>
                      <a:r>
                        <a:rPr lang="en-US" sz="2500" b="1" u="none" strike="noStrike" cap="none">
                          <a:latin typeface="Times New Roman"/>
                          <a:ea typeface="Times New Roman"/>
                          <a:cs typeface="Times New Roman"/>
                          <a:sym typeface="Times New Roman"/>
                        </a:rPr>
                        <a:t>scholarship from ministry of education of France</a:t>
                      </a:r>
                      <a:r>
                        <a:rPr lang="en-US" sz="2500" u="none" strike="noStrike" cap="none">
                          <a:latin typeface="Times New Roman"/>
                          <a:ea typeface="Times New Roman"/>
                          <a:cs typeface="Times New Roman"/>
                          <a:sym typeface="Times New Roman"/>
                        </a:rPr>
                        <a:t> for the research work in didactics of French in Sorbonne Nouvelle, Paris ( Oct.-Nov. 2015).</a:t>
                      </a:r>
                      <a:endParaRPr/>
                    </a:p>
                  </a:txBody>
                  <a:tcPr marL="50800" marR="50800" marT="50800" marB="50800" anchor="ct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9"/>
          <p:cNvSpPr txBox="1">
            <a:spLocks noGrp="1"/>
          </p:cNvSpPr>
          <p:nvPr>
            <p:ph type="title"/>
          </p:nvPr>
        </p:nvSpPr>
        <p:spPr>
          <a:xfrm>
            <a:off x="114300" y="342900"/>
            <a:ext cx="11430000" cy="24384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767367"/>
              </a:buClr>
              <a:buSzPts val="5000"/>
              <a:buFont typeface="Libre Baskerville"/>
              <a:buNone/>
            </a:pPr>
            <a:r>
              <a:rPr lang="en-US" sz="5000"/>
              <a:t>Seminars/Conferences/Workshops organised</a:t>
            </a:r>
            <a:endParaRPr/>
          </a:p>
        </p:txBody>
      </p:sp>
      <p:graphicFrame>
        <p:nvGraphicFramePr>
          <p:cNvPr id="283" name="Google Shape;283;p49"/>
          <p:cNvGraphicFramePr/>
          <p:nvPr/>
        </p:nvGraphicFramePr>
        <p:xfrm>
          <a:off x="787400" y="2794000"/>
          <a:ext cx="11430000" cy="6318750"/>
        </p:xfrm>
        <a:graphic>
          <a:graphicData uri="http://schemas.openxmlformats.org/drawingml/2006/table">
            <a:tbl>
              <a:tblPr firstRow="1">
                <a:noFill/>
                <a:tableStyleId>{645592B6-1E38-48E8-ACD4-CFCD2A48E6E9}</a:tableStyleId>
              </a:tblPr>
              <a:tblGrid>
                <a:gridCol w="3810000"/>
                <a:gridCol w="3810000"/>
                <a:gridCol w="3810000"/>
              </a:tblGrid>
              <a:tr h="1263750">
                <a:tc>
                  <a:txBody>
                    <a:bodyPr/>
                    <a:lstStyle/>
                    <a:p>
                      <a:pPr marL="0" marR="0" lvl="0" indent="0" algn="ctr" rtl="0">
                        <a:lnSpc>
                          <a:spcPct val="100000"/>
                        </a:lnSpc>
                        <a:spcBef>
                          <a:spcPts val="0"/>
                        </a:spcBef>
                        <a:spcAft>
                          <a:spcPts val="0"/>
                        </a:spcAft>
                        <a:buClr>
                          <a:srgbClr val="5E5E5E"/>
                        </a:buClr>
                        <a:buSzPts val="3000"/>
                        <a:buFont typeface="Libre Baskerville"/>
                        <a:buNone/>
                      </a:pPr>
                      <a:r>
                        <a:rPr lang="en-US" sz="3000" u="none" strike="noStrike" cap="none">
                          <a:solidFill>
                            <a:srgbClr val="5E5E5E"/>
                          </a:solidFill>
                        </a:rPr>
                        <a:t>Date</a:t>
                      </a:r>
                      <a:endParaRPr/>
                    </a:p>
                  </a:txBody>
                  <a:tcPr marL="50800" marR="50800" marT="50800" marB="50800" anchor="ctr"/>
                </a:tc>
                <a:tc>
                  <a:txBody>
                    <a:bodyPr/>
                    <a:lstStyle/>
                    <a:p>
                      <a:pPr marL="0" marR="0" lvl="0" indent="0" algn="ctr" rtl="0">
                        <a:lnSpc>
                          <a:spcPct val="100000"/>
                        </a:lnSpc>
                        <a:spcBef>
                          <a:spcPts val="0"/>
                        </a:spcBef>
                        <a:spcAft>
                          <a:spcPts val="0"/>
                        </a:spcAft>
                        <a:buClr>
                          <a:srgbClr val="5E5E5E"/>
                        </a:buClr>
                        <a:buSzPts val="3000"/>
                        <a:buFont typeface="Libre Baskerville"/>
                        <a:buNone/>
                      </a:pPr>
                      <a:r>
                        <a:rPr lang="en-US" sz="3000" u="none" strike="noStrike" cap="none">
                          <a:solidFill>
                            <a:srgbClr val="5E5E5E"/>
                          </a:solidFill>
                        </a:rPr>
                        <a:t>Title </a:t>
                      </a:r>
                      <a:endParaRPr/>
                    </a:p>
                  </a:txBody>
                  <a:tcPr marL="50800" marR="50800" marT="50800" marB="50800" anchor="ctr"/>
                </a:tc>
                <a:tc>
                  <a:txBody>
                    <a:bodyPr/>
                    <a:lstStyle/>
                    <a:p>
                      <a:pPr marL="0" marR="0" lvl="0" indent="0" algn="ctr" rtl="0">
                        <a:lnSpc>
                          <a:spcPct val="100000"/>
                        </a:lnSpc>
                        <a:spcBef>
                          <a:spcPts val="0"/>
                        </a:spcBef>
                        <a:spcAft>
                          <a:spcPts val="0"/>
                        </a:spcAft>
                        <a:buClr>
                          <a:srgbClr val="5E5E5E"/>
                        </a:buClr>
                        <a:buSzPts val="3000"/>
                        <a:buFont typeface="Libre Baskerville"/>
                        <a:buNone/>
                      </a:pPr>
                      <a:r>
                        <a:rPr lang="en-US" sz="3000" u="none" strike="noStrike" cap="none">
                          <a:solidFill>
                            <a:srgbClr val="5E5E5E"/>
                          </a:solidFill>
                        </a:rPr>
                        <a:t>Source of Fundings</a:t>
                      </a:r>
                      <a:endParaRPr/>
                    </a:p>
                  </a:txBody>
                  <a:tcPr marL="50800" marR="50800" marT="50800" marB="50800" anchor="ctr"/>
                </a:tc>
              </a:tr>
              <a:tr h="1263750">
                <a:tc>
                  <a:txBody>
                    <a:bodyPr/>
                    <a:lstStyle/>
                    <a:p>
                      <a:pPr marL="0" marR="0" lvl="0" indent="0" algn="ctr" rtl="0">
                        <a:lnSpc>
                          <a:spcPct val="100000"/>
                        </a:lnSpc>
                        <a:spcBef>
                          <a:spcPts val="0"/>
                        </a:spcBef>
                        <a:spcAft>
                          <a:spcPts val="0"/>
                        </a:spcAft>
                        <a:buClr>
                          <a:schemeClr val="dk1"/>
                        </a:buClr>
                        <a:buSzPts val="3000"/>
                        <a:buFont typeface="Libre Baskerville"/>
                        <a:buNone/>
                      </a:pPr>
                      <a:endParaRPr sz="3000" u="none" strike="noStrike" cap="none"/>
                    </a:p>
                  </a:txBody>
                  <a:tcPr marL="50800" marR="50800" marT="50800" marB="50800" anchor="ctr"/>
                </a:tc>
                <a:tc>
                  <a:txBody>
                    <a:bodyPr/>
                    <a:lstStyle/>
                    <a:p>
                      <a:pPr marL="0" marR="0" lvl="0" indent="0" algn="ctr" rtl="0">
                        <a:lnSpc>
                          <a:spcPct val="100000"/>
                        </a:lnSpc>
                        <a:spcBef>
                          <a:spcPts val="0"/>
                        </a:spcBef>
                        <a:spcAft>
                          <a:spcPts val="0"/>
                        </a:spcAft>
                        <a:buClr>
                          <a:schemeClr val="dk1"/>
                        </a:buClr>
                        <a:buSzPts val="3000"/>
                        <a:buFont typeface="Libre Baskerville"/>
                        <a:buNone/>
                      </a:pPr>
                      <a:endParaRPr sz="3000" u="none" strike="noStrike" cap="none"/>
                    </a:p>
                  </a:txBody>
                  <a:tcPr marL="50800" marR="50800" marT="50800" marB="50800" anchor="ctr"/>
                </a:tc>
                <a:tc>
                  <a:txBody>
                    <a:bodyPr/>
                    <a:lstStyle/>
                    <a:p>
                      <a:pPr marL="0" marR="0" lvl="0" indent="0" algn="ctr" rtl="0">
                        <a:lnSpc>
                          <a:spcPct val="100000"/>
                        </a:lnSpc>
                        <a:spcBef>
                          <a:spcPts val="0"/>
                        </a:spcBef>
                        <a:spcAft>
                          <a:spcPts val="0"/>
                        </a:spcAft>
                        <a:buClr>
                          <a:schemeClr val="dk1"/>
                        </a:buClr>
                        <a:buSzPts val="3000"/>
                        <a:buFont typeface="Libre Baskerville"/>
                        <a:buNone/>
                      </a:pPr>
                      <a:endParaRPr sz="3000" u="none" strike="noStrike" cap="none"/>
                    </a:p>
                  </a:txBody>
                  <a:tcPr marL="50800" marR="50800" marT="50800" marB="50800" anchor="ctr"/>
                </a:tc>
              </a:tr>
              <a:tr h="1263750">
                <a:tc>
                  <a:txBody>
                    <a:bodyPr/>
                    <a:lstStyle/>
                    <a:p>
                      <a:pPr marL="0" marR="0" lvl="0" indent="0" algn="ctr" rtl="0">
                        <a:lnSpc>
                          <a:spcPct val="100000"/>
                        </a:lnSpc>
                        <a:spcBef>
                          <a:spcPts val="0"/>
                        </a:spcBef>
                        <a:spcAft>
                          <a:spcPts val="0"/>
                        </a:spcAft>
                        <a:buClr>
                          <a:schemeClr val="dk1"/>
                        </a:buClr>
                        <a:buSzPts val="3000"/>
                        <a:buFont typeface="Libre Baskerville"/>
                        <a:buNone/>
                      </a:pPr>
                      <a:endParaRPr sz="3000" u="none" strike="noStrike" cap="none"/>
                    </a:p>
                  </a:txBody>
                  <a:tcPr marL="50800" marR="50800" marT="50800" marB="50800" anchor="ctr"/>
                </a:tc>
                <a:tc>
                  <a:txBody>
                    <a:bodyPr/>
                    <a:lstStyle/>
                    <a:p>
                      <a:pPr marL="0" marR="0" lvl="0" indent="0" algn="ctr" rtl="0">
                        <a:lnSpc>
                          <a:spcPct val="100000"/>
                        </a:lnSpc>
                        <a:spcBef>
                          <a:spcPts val="0"/>
                        </a:spcBef>
                        <a:spcAft>
                          <a:spcPts val="0"/>
                        </a:spcAft>
                        <a:buClr>
                          <a:schemeClr val="dk1"/>
                        </a:buClr>
                        <a:buSzPts val="3000"/>
                        <a:buFont typeface="Libre Baskerville"/>
                        <a:buNone/>
                      </a:pPr>
                      <a:endParaRPr sz="3000" u="none" strike="noStrike" cap="none"/>
                    </a:p>
                  </a:txBody>
                  <a:tcPr marL="50800" marR="50800" marT="50800" marB="50800" anchor="ctr"/>
                </a:tc>
                <a:tc>
                  <a:txBody>
                    <a:bodyPr/>
                    <a:lstStyle/>
                    <a:p>
                      <a:pPr marL="0" marR="0" lvl="0" indent="0" algn="ctr" rtl="0">
                        <a:lnSpc>
                          <a:spcPct val="100000"/>
                        </a:lnSpc>
                        <a:spcBef>
                          <a:spcPts val="0"/>
                        </a:spcBef>
                        <a:spcAft>
                          <a:spcPts val="0"/>
                        </a:spcAft>
                        <a:buClr>
                          <a:schemeClr val="dk1"/>
                        </a:buClr>
                        <a:buSzPts val="3000"/>
                        <a:buFont typeface="Libre Baskerville"/>
                        <a:buNone/>
                      </a:pPr>
                      <a:endParaRPr sz="3000" u="none" strike="noStrike" cap="none"/>
                    </a:p>
                  </a:txBody>
                  <a:tcPr marL="50800" marR="50800" marT="50800" marB="50800" anchor="ctr"/>
                </a:tc>
              </a:tr>
              <a:tr h="1263750">
                <a:tc>
                  <a:txBody>
                    <a:bodyPr/>
                    <a:lstStyle/>
                    <a:p>
                      <a:pPr marL="0" marR="0" lvl="0" indent="0" algn="ctr" rtl="0">
                        <a:lnSpc>
                          <a:spcPct val="100000"/>
                        </a:lnSpc>
                        <a:spcBef>
                          <a:spcPts val="0"/>
                        </a:spcBef>
                        <a:spcAft>
                          <a:spcPts val="0"/>
                        </a:spcAft>
                        <a:buClr>
                          <a:schemeClr val="dk1"/>
                        </a:buClr>
                        <a:buSzPts val="3000"/>
                        <a:buFont typeface="Libre Baskerville"/>
                        <a:buNone/>
                      </a:pPr>
                      <a:endParaRPr sz="3000" u="none" strike="noStrike" cap="none"/>
                    </a:p>
                  </a:txBody>
                  <a:tcPr marL="50800" marR="50800" marT="50800" marB="50800" anchor="ctr"/>
                </a:tc>
                <a:tc>
                  <a:txBody>
                    <a:bodyPr/>
                    <a:lstStyle/>
                    <a:p>
                      <a:pPr marL="0" marR="0" lvl="0" indent="0" algn="ctr" rtl="0">
                        <a:lnSpc>
                          <a:spcPct val="100000"/>
                        </a:lnSpc>
                        <a:spcBef>
                          <a:spcPts val="0"/>
                        </a:spcBef>
                        <a:spcAft>
                          <a:spcPts val="0"/>
                        </a:spcAft>
                        <a:buClr>
                          <a:schemeClr val="dk1"/>
                        </a:buClr>
                        <a:buSzPts val="3000"/>
                        <a:buFont typeface="Libre Baskerville"/>
                        <a:buNone/>
                      </a:pPr>
                      <a:endParaRPr sz="3000" u="none" strike="noStrike" cap="none"/>
                    </a:p>
                  </a:txBody>
                  <a:tcPr marL="50800" marR="50800" marT="50800" marB="50800" anchor="ctr"/>
                </a:tc>
                <a:tc>
                  <a:txBody>
                    <a:bodyPr/>
                    <a:lstStyle/>
                    <a:p>
                      <a:pPr marL="0" marR="0" lvl="0" indent="0" algn="ctr" rtl="0">
                        <a:lnSpc>
                          <a:spcPct val="100000"/>
                        </a:lnSpc>
                        <a:spcBef>
                          <a:spcPts val="0"/>
                        </a:spcBef>
                        <a:spcAft>
                          <a:spcPts val="0"/>
                        </a:spcAft>
                        <a:buClr>
                          <a:schemeClr val="dk1"/>
                        </a:buClr>
                        <a:buSzPts val="3000"/>
                        <a:buFont typeface="Libre Baskerville"/>
                        <a:buNone/>
                      </a:pPr>
                      <a:endParaRPr sz="3000" u="none" strike="noStrike" cap="none"/>
                    </a:p>
                  </a:txBody>
                  <a:tcPr marL="50800" marR="50800" marT="50800" marB="50800" anchor="ctr"/>
                </a:tc>
              </a:tr>
              <a:tr h="1263750">
                <a:tc>
                  <a:txBody>
                    <a:bodyPr/>
                    <a:lstStyle/>
                    <a:p>
                      <a:pPr marL="0" marR="0" lvl="0" indent="0" algn="ctr" rtl="0">
                        <a:lnSpc>
                          <a:spcPct val="100000"/>
                        </a:lnSpc>
                        <a:spcBef>
                          <a:spcPts val="0"/>
                        </a:spcBef>
                        <a:spcAft>
                          <a:spcPts val="0"/>
                        </a:spcAft>
                        <a:buClr>
                          <a:schemeClr val="dk1"/>
                        </a:buClr>
                        <a:buSzPts val="3000"/>
                        <a:buFont typeface="Libre Baskerville"/>
                        <a:buNone/>
                      </a:pPr>
                      <a:endParaRPr sz="3000" u="none" strike="noStrike" cap="none"/>
                    </a:p>
                  </a:txBody>
                  <a:tcPr marL="50800" marR="50800" marT="50800" marB="50800" anchor="ctr"/>
                </a:tc>
                <a:tc>
                  <a:txBody>
                    <a:bodyPr/>
                    <a:lstStyle/>
                    <a:p>
                      <a:pPr marL="0" marR="0" lvl="0" indent="0" algn="ctr" rtl="0">
                        <a:lnSpc>
                          <a:spcPct val="100000"/>
                        </a:lnSpc>
                        <a:spcBef>
                          <a:spcPts val="0"/>
                        </a:spcBef>
                        <a:spcAft>
                          <a:spcPts val="0"/>
                        </a:spcAft>
                        <a:buClr>
                          <a:schemeClr val="dk1"/>
                        </a:buClr>
                        <a:buSzPts val="3000"/>
                        <a:buFont typeface="Libre Baskerville"/>
                        <a:buNone/>
                      </a:pPr>
                      <a:endParaRPr sz="3000" u="none" strike="noStrike" cap="none"/>
                    </a:p>
                  </a:txBody>
                  <a:tcPr marL="50800" marR="50800" marT="50800" marB="50800" anchor="ctr"/>
                </a:tc>
                <a:tc>
                  <a:txBody>
                    <a:bodyPr/>
                    <a:lstStyle/>
                    <a:p>
                      <a:pPr marL="0" marR="0" lvl="0" indent="0" algn="ctr" rtl="0">
                        <a:lnSpc>
                          <a:spcPct val="100000"/>
                        </a:lnSpc>
                        <a:spcBef>
                          <a:spcPts val="0"/>
                        </a:spcBef>
                        <a:spcAft>
                          <a:spcPts val="0"/>
                        </a:spcAft>
                        <a:buClr>
                          <a:schemeClr val="dk1"/>
                        </a:buClr>
                        <a:buSzPts val="3000"/>
                        <a:buFont typeface="Libre Baskerville"/>
                        <a:buNone/>
                      </a:pPr>
                      <a:endParaRPr sz="3000" u="none" strike="noStrike" cap="none"/>
                    </a:p>
                  </a:txBody>
                  <a:tcPr marL="50800" marR="50800" marT="50800" marB="50800" anchor="ct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0"/>
          <p:cNvSpPr txBox="1">
            <a:spLocks noGrp="1"/>
          </p:cNvSpPr>
          <p:nvPr>
            <p:ph type="title"/>
          </p:nvPr>
        </p:nvSpPr>
        <p:spPr>
          <a:xfrm>
            <a:off x="787400" y="254000"/>
            <a:ext cx="11430000" cy="24384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767367"/>
              </a:buClr>
              <a:buSzPts val="5000"/>
              <a:buFont typeface="Libre Baskerville"/>
              <a:buNone/>
            </a:pPr>
            <a:r>
              <a:rPr lang="en-US" sz="5000"/>
              <a:t>Eminent academicians and resource persons invited</a:t>
            </a:r>
            <a:endParaRPr/>
          </a:p>
        </p:txBody>
      </p:sp>
      <p:sp>
        <p:nvSpPr>
          <p:cNvPr id="289" name="Google Shape;289;p50"/>
          <p:cNvSpPr/>
          <p:nvPr/>
        </p:nvSpPr>
        <p:spPr>
          <a:xfrm>
            <a:off x="4998293" y="2787650"/>
            <a:ext cx="3008214" cy="3129161"/>
          </a:xfrm>
          <a:prstGeom prst="ellipse">
            <a:avLst/>
          </a:prstGeom>
          <a:gradFill>
            <a:gsLst>
              <a:gs pos="0">
                <a:srgbClr val="B4B3B4"/>
              </a:gs>
              <a:gs pos="100000">
                <a:srgbClr val="5E5D5E"/>
              </a:gs>
            </a:gsLst>
            <a:lin ang="5400000"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Dr. Charu Sawhney (Sociology)</a:t>
            </a:r>
            <a:endParaRPr/>
          </a:p>
        </p:txBody>
      </p:sp>
      <p:sp>
        <p:nvSpPr>
          <p:cNvPr id="290" name="Google Shape;290;p50"/>
          <p:cNvSpPr/>
          <p:nvPr/>
        </p:nvSpPr>
        <p:spPr>
          <a:xfrm>
            <a:off x="1017686" y="2622550"/>
            <a:ext cx="3008214" cy="3129161"/>
          </a:xfrm>
          <a:prstGeom prst="ellipse">
            <a:avLst/>
          </a:prstGeom>
          <a:gradFill>
            <a:gsLst>
              <a:gs pos="0">
                <a:srgbClr val="B4B3B4"/>
              </a:gs>
              <a:gs pos="100000">
                <a:srgbClr val="5E5D5E"/>
              </a:gs>
            </a:gsLst>
            <a:lin ang="5400000"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Dr. Ena Panda</a:t>
            </a:r>
            <a:endParaRPr/>
          </a:p>
          <a:p>
            <a:pPr marL="0" marR="0" lvl="0" indent="0" algn="ctr"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(French)</a:t>
            </a:r>
            <a:endParaRPr/>
          </a:p>
        </p:txBody>
      </p:sp>
      <p:sp>
        <p:nvSpPr>
          <p:cNvPr id="291" name="Google Shape;291;p50"/>
          <p:cNvSpPr/>
          <p:nvPr/>
        </p:nvSpPr>
        <p:spPr>
          <a:xfrm>
            <a:off x="8978900" y="2787650"/>
            <a:ext cx="3008214" cy="3129161"/>
          </a:xfrm>
          <a:prstGeom prst="ellipse">
            <a:avLst/>
          </a:prstGeom>
          <a:gradFill>
            <a:gsLst>
              <a:gs pos="0">
                <a:srgbClr val="B4B3B4"/>
              </a:gs>
              <a:gs pos="100000">
                <a:srgbClr val="5E5D5E"/>
              </a:gs>
            </a:gsLst>
            <a:lin ang="5400000"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Dr. Shifa Haq (Psychology)</a:t>
            </a:r>
            <a:endParaRPr/>
          </a:p>
        </p:txBody>
      </p:sp>
      <p:sp>
        <p:nvSpPr>
          <p:cNvPr id="292" name="Google Shape;292;p50"/>
          <p:cNvSpPr/>
          <p:nvPr/>
        </p:nvSpPr>
        <p:spPr>
          <a:xfrm>
            <a:off x="2755900" y="6369050"/>
            <a:ext cx="3008214" cy="3129161"/>
          </a:xfrm>
          <a:prstGeom prst="ellipse">
            <a:avLst/>
          </a:prstGeom>
          <a:gradFill>
            <a:gsLst>
              <a:gs pos="0">
                <a:srgbClr val="B4B3B4"/>
              </a:gs>
              <a:gs pos="100000">
                <a:srgbClr val="5E5D5E"/>
              </a:gs>
            </a:gsLst>
            <a:lin ang="5400000"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Dr. Sudha Jha</a:t>
            </a:r>
            <a:endParaRPr/>
          </a:p>
          <a:p>
            <a:pPr marL="0" marR="0" lvl="0" indent="0" algn="ctr"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(History)</a:t>
            </a:r>
            <a:endParaRPr/>
          </a:p>
        </p:txBody>
      </p:sp>
      <p:sp>
        <p:nvSpPr>
          <p:cNvPr id="293" name="Google Shape;293;p50"/>
          <p:cNvSpPr/>
          <p:nvPr/>
        </p:nvSpPr>
        <p:spPr>
          <a:xfrm>
            <a:off x="7086600" y="6369050"/>
            <a:ext cx="3008214" cy="3129161"/>
          </a:xfrm>
          <a:prstGeom prst="ellipse">
            <a:avLst/>
          </a:prstGeom>
          <a:gradFill>
            <a:gsLst>
              <a:gs pos="0">
                <a:srgbClr val="B4B3B4"/>
              </a:gs>
              <a:gs pos="100000">
                <a:srgbClr val="5E5D5E"/>
              </a:gs>
            </a:gsLst>
            <a:lin ang="5400000"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Jean-Yves Gillon</a:t>
            </a:r>
            <a:endParaRPr/>
          </a:p>
          <a:p>
            <a:pPr marL="0" marR="0" lvl="0" indent="0" algn="ctr"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(French)</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1"/>
          <p:cNvSpPr txBox="1">
            <a:spLocks noGrp="1"/>
          </p:cNvSpPr>
          <p:nvPr>
            <p:ph type="title"/>
          </p:nvPr>
        </p:nvSpPr>
        <p:spPr>
          <a:xfrm>
            <a:off x="787400" y="254000"/>
            <a:ext cx="11430000" cy="24384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767367"/>
              </a:buClr>
              <a:buSzPts val="5000"/>
              <a:buFont typeface="Libre Baskerville"/>
              <a:buNone/>
            </a:pPr>
            <a:r>
              <a:rPr lang="en-US" sz="5000"/>
              <a:t>TEACHING METHODOLOGY</a:t>
            </a:r>
            <a:endParaRPr/>
          </a:p>
        </p:txBody>
      </p:sp>
      <p:sp>
        <p:nvSpPr>
          <p:cNvPr id="299" name="Google Shape;299;p51"/>
          <p:cNvSpPr/>
          <p:nvPr/>
        </p:nvSpPr>
        <p:spPr>
          <a:xfrm>
            <a:off x="558637" y="1809750"/>
            <a:ext cx="11622933" cy="3063869"/>
          </a:xfrm>
          <a:prstGeom prst="rect">
            <a:avLst/>
          </a:prstGeom>
          <a:noFill/>
          <a:ln>
            <a:noFill/>
          </a:ln>
        </p:spPr>
        <p:txBody>
          <a:bodyPr spcFirstLastPara="1" wrap="square" lIns="50800" tIns="50800" rIns="50800" bIns="50800" anchor="ctr" anchorCtr="0">
            <a:noAutofit/>
          </a:bodyPr>
          <a:lstStyle/>
          <a:p>
            <a:pPr marL="0" marR="0" lvl="0" indent="0" algn="just" rtl="0">
              <a:lnSpc>
                <a:spcPct val="100000"/>
              </a:lnSpc>
              <a:spcBef>
                <a:spcPts val="0"/>
              </a:spcBef>
              <a:spcAft>
                <a:spcPts val="0"/>
              </a:spcAft>
              <a:buClr>
                <a:srgbClr val="000000"/>
              </a:buClr>
              <a:buSzPts val="2500"/>
              <a:buFont typeface="Belleza"/>
              <a:buNone/>
            </a:pPr>
            <a:r>
              <a:rPr lang="en-US" sz="2500" b="0" i="0" u="none" strike="noStrike" cap="none">
                <a:solidFill>
                  <a:srgbClr val="000000"/>
                </a:solidFill>
                <a:latin typeface="Belleza"/>
                <a:ea typeface="Belleza"/>
                <a:cs typeface="Belleza"/>
                <a:sym typeface="Belleza"/>
              </a:rPr>
              <a:t>INNOVATIVE TEACHING METHODOLOGIES </a:t>
            </a:r>
            <a:r>
              <a:rPr lang="en-US" sz="2500" b="0" i="0" u="none" strike="noStrike" cap="none">
                <a:solidFill>
                  <a:srgbClr val="000000"/>
                </a:solidFill>
                <a:latin typeface="Times New Roman"/>
                <a:ea typeface="Times New Roman"/>
                <a:cs typeface="Times New Roman"/>
                <a:sym typeface="Times New Roman"/>
              </a:rPr>
              <a:t>AND MODERN TECHNOLOGY ARE USED IN THE LANGUAGE CLASSROOM WHICH ARE WELL EQUIPPED WITH EDUCATIONAL TOOLS</a:t>
            </a:r>
            <a:endParaRPr/>
          </a:p>
          <a:p>
            <a:pPr marL="0" marR="0" lvl="0" indent="0" algn="ctr" rtl="0">
              <a:lnSpc>
                <a:spcPct val="100000"/>
              </a:lnSpc>
              <a:spcBef>
                <a:spcPts val="0"/>
              </a:spcBef>
              <a:spcAft>
                <a:spcPts val="0"/>
              </a:spcAft>
              <a:buClr>
                <a:srgbClr val="000000"/>
              </a:buClr>
              <a:buSzPts val="3600"/>
              <a:buFont typeface="Belleza"/>
              <a:buNone/>
            </a:pPr>
            <a:endParaRPr sz="3600" b="0" i="0" u="none" strike="noStrike" cap="none">
              <a:solidFill>
                <a:srgbClr val="5E5E5E"/>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2500"/>
              <a:buFont typeface="Belleza"/>
              <a:buNone/>
            </a:pPr>
            <a:r>
              <a:rPr lang="en-US" sz="2500" b="0" i="0" u="none" strike="noStrike" cap="none">
                <a:solidFill>
                  <a:srgbClr val="000000"/>
                </a:solidFill>
                <a:latin typeface="Belleza"/>
                <a:ea typeface="Belleza"/>
                <a:cs typeface="Belleza"/>
                <a:sym typeface="Belleza"/>
              </a:rPr>
              <a:t>AUDIO-VISUAL AIDS </a:t>
            </a:r>
            <a:r>
              <a:rPr lang="en-US" sz="2500" b="0" i="0" u="none" strike="noStrike" cap="none">
                <a:solidFill>
                  <a:srgbClr val="000000"/>
                </a:solidFill>
                <a:latin typeface="Times New Roman"/>
                <a:ea typeface="Times New Roman"/>
                <a:cs typeface="Times New Roman"/>
                <a:sym typeface="Times New Roman"/>
              </a:rPr>
              <a:t>ARE USED AT REGULAR INTERVALS TO DEVELOP THE COMMUNICATIVE SKILLS OF THE STUDENTS. AND THE DOCUMENTS OF ALL THE </a:t>
            </a:r>
            <a:r>
              <a:rPr lang="en-US" sz="2500" b="0" i="0" u="none" strike="noStrike" cap="none">
                <a:solidFill>
                  <a:srgbClr val="000000"/>
                </a:solidFill>
                <a:latin typeface="Belleza"/>
                <a:ea typeface="Belleza"/>
                <a:cs typeface="Belleza"/>
                <a:sym typeface="Belleza"/>
              </a:rPr>
              <a:t>GENRES</a:t>
            </a:r>
            <a:r>
              <a:rPr lang="en-US" sz="2500" b="0" i="0" u="none" strike="noStrike" cap="none">
                <a:solidFill>
                  <a:srgbClr val="000000"/>
                </a:solidFill>
                <a:latin typeface="Times New Roman"/>
                <a:ea typeface="Times New Roman"/>
                <a:cs typeface="Times New Roman"/>
                <a:sym typeface="Times New Roman"/>
              </a:rPr>
              <a:t> ARE INCLUDED IN THE TEACHING OF FRENCH TO BRING IN THE DIVERSITY OF DOCUMENTS IN THE CLASSROOM.</a:t>
            </a:r>
            <a:endParaRPr/>
          </a:p>
        </p:txBody>
      </p:sp>
      <p:pic>
        <p:nvPicPr>
          <p:cNvPr id="300" name="Google Shape;300;p51"/>
          <p:cNvPicPr preferRelativeResize="0"/>
          <p:nvPr/>
        </p:nvPicPr>
        <p:blipFill rotWithShape="1">
          <a:blip r:embed="rId3">
            <a:alphaModFix/>
          </a:blip>
          <a:srcRect/>
          <a:stretch/>
        </p:blipFill>
        <p:spPr>
          <a:xfrm>
            <a:off x="3572518" y="4955669"/>
            <a:ext cx="5413772" cy="410530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787400" y="254000"/>
            <a:ext cx="11430000" cy="24384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767367"/>
              </a:buClr>
              <a:buSzPts val="5000"/>
              <a:buFont typeface="Libre Baskerville"/>
              <a:buNone/>
            </a:pPr>
            <a:r>
              <a:rPr lang="en-US" sz="5000"/>
              <a:t>Faculty details of the B.A. (prog.) Department which do not have honours</a:t>
            </a:r>
            <a:endParaRPr/>
          </a:p>
        </p:txBody>
      </p:sp>
      <p:graphicFrame>
        <p:nvGraphicFramePr>
          <p:cNvPr id="71" name="Google Shape;71;p16"/>
          <p:cNvGraphicFramePr/>
          <p:nvPr>
            <p:extLst>
              <p:ext uri="{D42A27DB-BD31-4B8C-83A1-F6EECF244321}">
                <p14:modId xmlns:p14="http://schemas.microsoft.com/office/powerpoint/2010/main" val="4039663124"/>
              </p:ext>
            </p:extLst>
          </p:nvPr>
        </p:nvGraphicFramePr>
        <p:xfrm>
          <a:off x="787400" y="2768600"/>
          <a:ext cx="11430000" cy="2041100"/>
        </p:xfrm>
        <a:graphic>
          <a:graphicData uri="http://schemas.openxmlformats.org/drawingml/2006/table">
            <a:tbl>
              <a:tblPr firstCol="1">
                <a:noFill/>
                <a:tableStyleId>{645592B6-1E38-48E8-ACD4-CFCD2A48E6E9}</a:tableStyleId>
              </a:tblPr>
              <a:tblGrid>
                <a:gridCol w="3718525"/>
                <a:gridCol w="3875575"/>
                <a:gridCol w="3835900"/>
              </a:tblGrid>
              <a:tr h="664950">
                <a:tc rowSpan="3">
                  <a:txBody>
                    <a:bodyPr/>
                    <a:lstStyle/>
                    <a:p>
                      <a:pPr marL="0" marR="0" lvl="0" indent="0" algn="ctr" rtl="0">
                        <a:lnSpc>
                          <a:spcPct val="100000"/>
                        </a:lnSpc>
                        <a:spcBef>
                          <a:spcPts val="0"/>
                        </a:spcBef>
                        <a:spcAft>
                          <a:spcPts val="0"/>
                        </a:spcAft>
                        <a:buClr>
                          <a:srgbClr val="5E5E5E"/>
                        </a:buClr>
                        <a:buSzPts val="3000"/>
                        <a:buFont typeface="Libre Baskerville"/>
                        <a:buNone/>
                      </a:pPr>
                      <a:r>
                        <a:rPr lang="en-US" sz="3000" b="1" u="none" strike="noStrike" cap="none" dirty="0">
                          <a:solidFill>
                            <a:srgbClr val="5E5E5E"/>
                          </a:solidFill>
                        </a:rPr>
                        <a:t>PHILOSOPHY</a:t>
                      </a:r>
                      <a:endParaRPr dirty="0"/>
                    </a:p>
                  </a:txBody>
                  <a:tcPr marL="50800" marR="50800" marT="50800" marB="50800" anchor="ctr"/>
                </a:tc>
                <a:tc>
                  <a:txBody>
                    <a:bodyPr/>
                    <a:lstStyle/>
                    <a:p>
                      <a:pPr marL="0" marR="0" lvl="0" indent="0" algn="ctr" rtl="0">
                        <a:lnSpc>
                          <a:spcPct val="100000"/>
                        </a:lnSpc>
                        <a:spcBef>
                          <a:spcPts val="0"/>
                        </a:spcBef>
                        <a:spcAft>
                          <a:spcPts val="0"/>
                        </a:spcAft>
                        <a:buClr>
                          <a:srgbClr val="5E5E5E"/>
                        </a:buClr>
                        <a:buSzPts val="2000"/>
                        <a:buFont typeface="Libre Baskerville"/>
                        <a:buNone/>
                      </a:pPr>
                      <a:r>
                        <a:rPr lang="en-US" sz="2000" u="none" strike="noStrike" cap="none">
                          <a:solidFill>
                            <a:srgbClr val="5E5E5E"/>
                          </a:solidFill>
                        </a:rPr>
                        <a:t>Dr. Gargi Jain</a:t>
                      </a:r>
                      <a:endParaRPr/>
                    </a:p>
                  </a:txBody>
                  <a:tcPr marL="50800" marR="50800" marT="50800" marB="50800" anchor="ctr"/>
                </a:tc>
                <a:tc>
                  <a:txBody>
                    <a:bodyPr/>
                    <a:lstStyle/>
                    <a:p>
                      <a:pPr marL="0" marR="0" lvl="0" indent="0" algn="ctr" rtl="0">
                        <a:lnSpc>
                          <a:spcPct val="100000"/>
                        </a:lnSpc>
                        <a:spcBef>
                          <a:spcPts val="0"/>
                        </a:spcBef>
                        <a:spcAft>
                          <a:spcPts val="0"/>
                        </a:spcAft>
                        <a:buClr>
                          <a:srgbClr val="5E5E5E"/>
                        </a:buClr>
                        <a:buSzPts val="2000"/>
                        <a:buFont typeface="Libre Baskerville"/>
                        <a:buNone/>
                      </a:pPr>
                      <a:r>
                        <a:rPr lang="en-US" sz="2000" u="none" strike="noStrike" cap="none" dirty="0" smtClean="0">
                          <a:solidFill>
                            <a:srgbClr val="5E5E5E"/>
                          </a:solidFill>
                        </a:rPr>
                        <a:t> </a:t>
                      </a:r>
                      <a:r>
                        <a:rPr lang="en-US" sz="2000" u="none" strike="noStrike" cap="none" dirty="0">
                          <a:solidFill>
                            <a:srgbClr val="5E5E5E"/>
                          </a:solidFill>
                        </a:rPr>
                        <a:t>Associate Professor </a:t>
                      </a:r>
                      <a:endParaRPr dirty="0"/>
                    </a:p>
                  </a:txBody>
                  <a:tcPr marL="50800" marR="50800" marT="50800" marB="50800" anchor="ctr"/>
                </a:tc>
              </a:tr>
              <a:tr h="664950">
                <a:tc vMerge="1">
                  <a:txBody>
                    <a:bodyPr/>
                    <a:lstStyle/>
                    <a:p>
                      <a:endParaRPr lang="en-US"/>
                    </a:p>
                  </a:txBody>
                  <a:tcPr/>
                </a:tc>
                <a:tc>
                  <a:txBody>
                    <a:bodyPr/>
                    <a:lstStyle/>
                    <a:p>
                      <a:pPr marL="0" marR="0" lvl="0" indent="0" algn="ctr" rtl="0">
                        <a:lnSpc>
                          <a:spcPct val="100000"/>
                        </a:lnSpc>
                        <a:spcBef>
                          <a:spcPts val="0"/>
                        </a:spcBef>
                        <a:spcAft>
                          <a:spcPts val="0"/>
                        </a:spcAft>
                        <a:buClr>
                          <a:srgbClr val="5E5E5E"/>
                        </a:buClr>
                        <a:buSzPts val="2000"/>
                        <a:buFont typeface="Libre Baskerville"/>
                        <a:buNone/>
                      </a:pPr>
                      <a:r>
                        <a:rPr lang="en-US" sz="2000" u="none" strike="noStrike" cap="none">
                          <a:solidFill>
                            <a:srgbClr val="5E5E5E"/>
                          </a:solidFill>
                        </a:rPr>
                        <a:t>Dr. Preeti Ranjan Gosh</a:t>
                      </a:r>
                      <a:endParaRPr/>
                    </a:p>
                  </a:txBody>
                  <a:tcPr marL="50800" marR="50800" marT="50800" marB="50800" anchor="ctr"/>
                </a:tc>
                <a:tc>
                  <a:txBody>
                    <a:bodyPr/>
                    <a:lstStyle/>
                    <a:p>
                      <a:pPr marL="0" marR="0" lvl="0" indent="0" algn="ctr" rtl="0">
                        <a:lnSpc>
                          <a:spcPct val="100000"/>
                        </a:lnSpc>
                        <a:spcBef>
                          <a:spcPts val="0"/>
                        </a:spcBef>
                        <a:spcAft>
                          <a:spcPts val="0"/>
                        </a:spcAft>
                        <a:buClr>
                          <a:srgbClr val="5E5E5E"/>
                        </a:buClr>
                        <a:buSzPts val="2000"/>
                        <a:buFont typeface="Libre Baskerville"/>
                        <a:buNone/>
                      </a:pPr>
                      <a:r>
                        <a:rPr lang="en-US" sz="2000" u="none" strike="noStrike" cap="none">
                          <a:solidFill>
                            <a:srgbClr val="5E5E5E"/>
                          </a:solidFill>
                        </a:rPr>
                        <a:t>Associate Professor </a:t>
                      </a:r>
                      <a:endParaRPr/>
                    </a:p>
                  </a:txBody>
                  <a:tcPr marL="50800" marR="50800" marT="50800" marB="50800" anchor="ctr"/>
                </a:tc>
              </a:tr>
              <a:tr h="664950">
                <a:tc vMerge="1">
                  <a:txBody>
                    <a:bodyPr/>
                    <a:lstStyle/>
                    <a:p>
                      <a:endParaRPr lang="en-US"/>
                    </a:p>
                  </a:txBody>
                  <a:tcPr/>
                </a:tc>
                <a:tc>
                  <a:txBody>
                    <a:bodyPr/>
                    <a:lstStyle/>
                    <a:p>
                      <a:pPr marL="0" marR="0" lvl="0" indent="0" algn="ctr" rtl="0">
                        <a:lnSpc>
                          <a:spcPct val="100000"/>
                        </a:lnSpc>
                        <a:spcBef>
                          <a:spcPts val="0"/>
                        </a:spcBef>
                        <a:spcAft>
                          <a:spcPts val="0"/>
                        </a:spcAft>
                        <a:buClr>
                          <a:srgbClr val="5E5E5E"/>
                        </a:buClr>
                        <a:buSzPts val="2000"/>
                        <a:buFont typeface="Libre Baskerville"/>
                        <a:buNone/>
                      </a:pPr>
                      <a:r>
                        <a:rPr lang="en-US" sz="2000" u="none" strike="noStrike" cap="none" dirty="0" err="1" smtClean="0">
                          <a:solidFill>
                            <a:srgbClr val="5E5E5E"/>
                          </a:solidFill>
                        </a:rPr>
                        <a:t>Sulagna</a:t>
                      </a:r>
                      <a:r>
                        <a:rPr lang="en-US" sz="2000" u="none" strike="noStrike" cap="none" dirty="0" smtClean="0">
                          <a:solidFill>
                            <a:srgbClr val="5E5E5E"/>
                          </a:solidFill>
                        </a:rPr>
                        <a:t> Pal</a:t>
                      </a:r>
                      <a:endParaRPr dirty="0"/>
                    </a:p>
                  </a:txBody>
                  <a:tcPr marL="50800" marR="50800" marT="50800" marB="50800" anchor="ctr"/>
                </a:tc>
                <a:tc>
                  <a:txBody>
                    <a:bodyPr/>
                    <a:lstStyle/>
                    <a:p>
                      <a:pPr marL="0" marR="0" lvl="0" indent="0" algn="ctr" rtl="0">
                        <a:lnSpc>
                          <a:spcPct val="100000"/>
                        </a:lnSpc>
                        <a:spcBef>
                          <a:spcPts val="0"/>
                        </a:spcBef>
                        <a:spcAft>
                          <a:spcPts val="0"/>
                        </a:spcAft>
                        <a:buClr>
                          <a:srgbClr val="5E5E5E"/>
                        </a:buClr>
                        <a:buSzPts val="2000"/>
                        <a:buFont typeface="Libre Baskerville"/>
                        <a:buNone/>
                      </a:pPr>
                      <a:r>
                        <a:rPr lang="en-US" sz="2000" u="none" strike="noStrike" cap="none">
                          <a:solidFill>
                            <a:srgbClr val="5E5E5E"/>
                          </a:solidFill>
                        </a:rPr>
                        <a:t>Assistant Professor</a:t>
                      </a:r>
                      <a:br>
                        <a:rPr lang="en-US" sz="2000" u="none" strike="noStrike" cap="none">
                          <a:solidFill>
                            <a:srgbClr val="5E5E5E"/>
                          </a:solidFill>
                        </a:rPr>
                      </a:br>
                      <a:r>
                        <a:rPr lang="en-US" sz="2000" u="none" strike="noStrike" cap="none">
                          <a:solidFill>
                            <a:srgbClr val="5E5E5E"/>
                          </a:solidFill>
                        </a:rPr>
                        <a:t>(Ad Hoc) </a:t>
                      </a:r>
                      <a:endParaRPr/>
                    </a:p>
                  </a:txBody>
                  <a:tcPr marL="50800" marR="50800" marT="50800" marB="50800" anchor="ctr"/>
                </a:tc>
              </a:tr>
            </a:tbl>
          </a:graphicData>
        </a:graphic>
      </p:graphicFrame>
      <p:graphicFrame>
        <p:nvGraphicFramePr>
          <p:cNvPr id="72" name="Google Shape;72;p16"/>
          <p:cNvGraphicFramePr/>
          <p:nvPr>
            <p:extLst>
              <p:ext uri="{D42A27DB-BD31-4B8C-83A1-F6EECF244321}">
                <p14:modId xmlns:p14="http://schemas.microsoft.com/office/powerpoint/2010/main" val="772499633"/>
              </p:ext>
            </p:extLst>
          </p:nvPr>
        </p:nvGraphicFramePr>
        <p:xfrm>
          <a:off x="787400" y="4764352"/>
          <a:ext cx="11430000" cy="2611700"/>
        </p:xfrm>
        <a:graphic>
          <a:graphicData uri="http://schemas.openxmlformats.org/drawingml/2006/table">
            <a:tbl>
              <a:tblPr firstCol="1">
                <a:noFill/>
                <a:tableStyleId>{645592B6-1E38-48E8-ACD4-CFCD2A48E6E9}</a:tableStyleId>
              </a:tblPr>
              <a:tblGrid>
                <a:gridCol w="3726675"/>
                <a:gridCol w="3871150"/>
                <a:gridCol w="3832175"/>
              </a:tblGrid>
              <a:tr h="633500">
                <a:tc rowSpan="2">
                  <a:txBody>
                    <a:bodyPr/>
                    <a:lstStyle/>
                    <a:p>
                      <a:pPr marL="0" marR="0" lvl="0" indent="0" algn="ctr" rtl="0">
                        <a:lnSpc>
                          <a:spcPct val="100000"/>
                        </a:lnSpc>
                        <a:spcBef>
                          <a:spcPts val="0"/>
                        </a:spcBef>
                        <a:spcAft>
                          <a:spcPts val="0"/>
                        </a:spcAft>
                        <a:buClr>
                          <a:srgbClr val="5E5E5E"/>
                        </a:buClr>
                        <a:buSzPts val="3000"/>
                        <a:buFont typeface="Libre Baskerville"/>
                        <a:buNone/>
                      </a:pPr>
                      <a:r>
                        <a:rPr lang="en-US" sz="3000" b="1" u="none" strike="noStrike" cap="none" dirty="0">
                          <a:solidFill>
                            <a:srgbClr val="5E5E5E"/>
                          </a:solidFill>
                        </a:rPr>
                        <a:t>SPANISH</a:t>
                      </a:r>
                      <a:endParaRPr dirty="0"/>
                    </a:p>
                  </a:txBody>
                  <a:tcPr marL="50800" marR="50800" marT="50800" marB="50800" anchor="ctr"/>
                </a:tc>
                <a:tc>
                  <a:txBody>
                    <a:bodyPr/>
                    <a:lstStyle/>
                    <a:p>
                      <a:pPr marL="0" marR="0" lvl="0" indent="0" algn="ctr" rtl="0">
                        <a:lnSpc>
                          <a:spcPct val="100000"/>
                        </a:lnSpc>
                        <a:spcBef>
                          <a:spcPts val="0"/>
                        </a:spcBef>
                        <a:spcAft>
                          <a:spcPts val="0"/>
                        </a:spcAft>
                        <a:buClr>
                          <a:srgbClr val="5E5E5E"/>
                        </a:buClr>
                        <a:buSzPts val="2000"/>
                        <a:buFont typeface="Libre Baskerville"/>
                        <a:buNone/>
                      </a:pPr>
                      <a:r>
                        <a:rPr lang="en-US" sz="2000" u="none" strike="noStrike" cap="none">
                          <a:solidFill>
                            <a:srgbClr val="5E5E5E"/>
                          </a:solidFill>
                        </a:rPr>
                        <a:t>Dr. Dinesh Adlakha </a:t>
                      </a:r>
                      <a:endParaRPr/>
                    </a:p>
                  </a:txBody>
                  <a:tcPr marL="50800" marR="50800" marT="50800" marB="50800" anchor="ctr"/>
                </a:tc>
                <a:tc>
                  <a:txBody>
                    <a:bodyPr/>
                    <a:lstStyle/>
                    <a:p>
                      <a:pPr marL="0" marR="0" lvl="0" indent="0" algn="ctr" rtl="0">
                        <a:lnSpc>
                          <a:spcPct val="100000"/>
                        </a:lnSpc>
                        <a:spcBef>
                          <a:spcPts val="0"/>
                        </a:spcBef>
                        <a:spcAft>
                          <a:spcPts val="0"/>
                        </a:spcAft>
                        <a:buClr>
                          <a:srgbClr val="5E5E5E"/>
                        </a:buClr>
                        <a:buSzPts val="2000"/>
                        <a:buFont typeface="Libre Baskerville"/>
                        <a:buNone/>
                      </a:pPr>
                      <a:r>
                        <a:rPr lang="en-US" sz="2000" u="none" strike="noStrike" cap="none">
                          <a:solidFill>
                            <a:srgbClr val="5E5E5E"/>
                          </a:solidFill>
                        </a:rPr>
                        <a:t>Associate Professor </a:t>
                      </a:r>
                      <a:endParaRPr/>
                    </a:p>
                  </a:txBody>
                  <a:tcPr marL="50800" marR="50800" marT="50800" marB="50800" anchor="ctr"/>
                </a:tc>
              </a:tr>
              <a:tr h="633500">
                <a:tc vMerge="1">
                  <a:txBody>
                    <a:bodyPr/>
                    <a:lstStyle/>
                    <a:p>
                      <a:endParaRPr lang="en-US"/>
                    </a:p>
                  </a:txBody>
                  <a:tcPr/>
                </a:tc>
                <a:tc>
                  <a:txBody>
                    <a:bodyPr/>
                    <a:lstStyle/>
                    <a:p>
                      <a:pPr marL="0" marR="0" lvl="0" indent="0" algn="ctr" rtl="0">
                        <a:lnSpc>
                          <a:spcPct val="100000"/>
                        </a:lnSpc>
                        <a:spcBef>
                          <a:spcPts val="0"/>
                        </a:spcBef>
                        <a:spcAft>
                          <a:spcPts val="0"/>
                        </a:spcAft>
                        <a:buClr>
                          <a:srgbClr val="5E5E5E"/>
                        </a:buClr>
                        <a:buSzPts val="2000"/>
                        <a:buFont typeface="Libre Baskerville"/>
                        <a:buNone/>
                      </a:pPr>
                      <a:r>
                        <a:rPr lang="en-US" sz="2000" u="none" strike="noStrike" cap="none" dirty="0" smtClean="0">
                          <a:solidFill>
                            <a:srgbClr val="5E5E5E"/>
                          </a:solidFill>
                        </a:rPr>
                        <a:t>Dr.</a:t>
                      </a:r>
                      <a:r>
                        <a:rPr lang="en-US" sz="2000" u="none" strike="noStrike" cap="none" baseline="0" dirty="0" smtClean="0">
                          <a:solidFill>
                            <a:srgbClr val="5E5E5E"/>
                          </a:solidFill>
                        </a:rPr>
                        <a:t> </a:t>
                      </a:r>
                      <a:r>
                        <a:rPr lang="en-US" sz="2000" u="none" strike="noStrike" cap="none" baseline="0" dirty="0" err="1" smtClean="0">
                          <a:solidFill>
                            <a:srgbClr val="5E5E5E"/>
                          </a:solidFill>
                        </a:rPr>
                        <a:t>Dhiraj</a:t>
                      </a:r>
                      <a:r>
                        <a:rPr lang="en-US" sz="2000" u="none" strike="noStrike" cap="none" baseline="0" dirty="0" smtClean="0">
                          <a:solidFill>
                            <a:srgbClr val="5E5E5E"/>
                          </a:solidFill>
                        </a:rPr>
                        <a:t> K. Rai</a:t>
                      </a:r>
                      <a:endParaRPr dirty="0"/>
                    </a:p>
                  </a:txBody>
                  <a:tcPr marL="50800" marR="50800" marT="50800" marB="50800" anchor="ctr"/>
                </a:tc>
                <a:tc>
                  <a:txBody>
                    <a:bodyPr/>
                    <a:lstStyle/>
                    <a:p>
                      <a:pPr marL="0" marR="0" lvl="0" indent="0" algn="ctr" rtl="0">
                        <a:lnSpc>
                          <a:spcPct val="100000"/>
                        </a:lnSpc>
                        <a:spcBef>
                          <a:spcPts val="0"/>
                        </a:spcBef>
                        <a:spcAft>
                          <a:spcPts val="0"/>
                        </a:spcAft>
                        <a:buClr>
                          <a:srgbClr val="5E5E5E"/>
                        </a:buClr>
                        <a:buSzPts val="2000"/>
                        <a:buFont typeface="Libre Baskerville"/>
                        <a:buNone/>
                      </a:pPr>
                      <a:r>
                        <a:rPr lang="en-US" sz="2000" u="none" strike="noStrike" cap="none">
                          <a:solidFill>
                            <a:srgbClr val="5E5E5E"/>
                          </a:solidFill>
                        </a:rPr>
                        <a:t>Guest Lecturer</a:t>
                      </a:r>
                      <a:endParaRPr/>
                    </a:p>
                  </a:txBody>
                  <a:tcPr marL="50800" marR="50800" marT="50800" marB="50800" anchor="ctr"/>
                </a:tc>
              </a:tr>
              <a:tr h="633500">
                <a:tc rowSpan="2">
                  <a:txBody>
                    <a:bodyPr/>
                    <a:lstStyle/>
                    <a:p>
                      <a:pPr marL="0" marR="0" lvl="0" indent="0" algn="ctr" rtl="0">
                        <a:lnSpc>
                          <a:spcPct val="100000"/>
                        </a:lnSpc>
                        <a:spcBef>
                          <a:spcPts val="0"/>
                        </a:spcBef>
                        <a:spcAft>
                          <a:spcPts val="0"/>
                        </a:spcAft>
                        <a:buClr>
                          <a:srgbClr val="5E5E5E"/>
                        </a:buClr>
                        <a:buSzPts val="3000"/>
                        <a:buFont typeface="Libre Baskerville"/>
                        <a:buNone/>
                      </a:pPr>
                      <a:r>
                        <a:rPr lang="en-US" sz="3000" b="1" u="none" strike="noStrike" cap="none">
                          <a:solidFill>
                            <a:srgbClr val="5E5E5E"/>
                          </a:solidFill>
                        </a:rPr>
                        <a:t>FRENCH </a:t>
                      </a:r>
                      <a:endParaRPr/>
                    </a:p>
                  </a:txBody>
                  <a:tcPr marL="50800" marR="50800" marT="50800" marB="50800" anchor="ctr"/>
                </a:tc>
                <a:tc>
                  <a:txBody>
                    <a:bodyPr/>
                    <a:lstStyle/>
                    <a:p>
                      <a:pPr marL="0" marR="0" lvl="0" indent="0" algn="ctr" rtl="0">
                        <a:lnSpc>
                          <a:spcPct val="100000"/>
                        </a:lnSpc>
                        <a:spcBef>
                          <a:spcPts val="0"/>
                        </a:spcBef>
                        <a:spcAft>
                          <a:spcPts val="0"/>
                        </a:spcAft>
                        <a:buClr>
                          <a:srgbClr val="5E5E5E"/>
                        </a:buClr>
                        <a:buSzPts val="2000"/>
                        <a:buFont typeface="Libre Baskerville"/>
                        <a:buNone/>
                      </a:pPr>
                      <a:r>
                        <a:rPr lang="en-US" sz="2000" u="none" strike="noStrike" cap="none">
                          <a:solidFill>
                            <a:srgbClr val="5E5E5E"/>
                          </a:solidFill>
                        </a:rPr>
                        <a:t>Ms. Sukham P. Chawla</a:t>
                      </a:r>
                      <a:endParaRPr/>
                    </a:p>
                  </a:txBody>
                  <a:tcPr marL="50800" marR="50800" marT="50800" marB="50800" anchor="ctr"/>
                </a:tc>
                <a:tc>
                  <a:txBody>
                    <a:bodyPr/>
                    <a:lstStyle/>
                    <a:p>
                      <a:pPr marL="0" marR="0" lvl="0" indent="0" algn="ctr" rtl="0">
                        <a:lnSpc>
                          <a:spcPct val="100000"/>
                        </a:lnSpc>
                        <a:spcBef>
                          <a:spcPts val="0"/>
                        </a:spcBef>
                        <a:spcAft>
                          <a:spcPts val="0"/>
                        </a:spcAft>
                        <a:buClr>
                          <a:srgbClr val="5E5E5E"/>
                        </a:buClr>
                        <a:buSzPts val="2000"/>
                        <a:buFont typeface="Libre Baskerville"/>
                        <a:buNone/>
                      </a:pPr>
                      <a:r>
                        <a:rPr lang="en-US" sz="2000" u="none" strike="noStrike" cap="none">
                          <a:solidFill>
                            <a:srgbClr val="5E5E5E"/>
                          </a:solidFill>
                        </a:rPr>
                        <a:t>Assistant Professor</a:t>
                      </a:r>
                      <a:br>
                        <a:rPr lang="en-US" sz="2000" u="none" strike="noStrike" cap="none">
                          <a:solidFill>
                            <a:srgbClr val="5E5E5E"/>
                          </a:solidFill>
                        </a:rPr>
                      </a:br>
                      <a:r>
                        <a:rPr lang="en-US" sz="2000" u="none" strike="noStrike" cap="none">
                          <a:solidFill>
                            <a:srgbClr val="5E5E5E"/>
                          </a:solidFill>
                        </a:rPr>
                        <a:t>(Ad Hoc)</a:t>
                      </a:r>
                      <a:endParaRPr/>
                    </a:p>
                  </a:txBody>
                  <a:tcPr marL="50800" marR="50800" marT="50800" marB="50800" anchor="ctr"/>
                </a:tc>
              </a:tr>
              <a:tr h="633500">
                <a:tc vMerge="1">
                  <a:txBody>
                    <a:bodyPr/>
                    <a:lstStyle/>
                    <a:p>
                      <a:endParaRPr lang="en-US"/>
                    </a:p>
                  </a:txBody>
                  <a:tcPr/>
                </a:tc>
                <a:tc>
                  <a:txBody>
                    <a:bodyPr/>
                    <a:lstStyle/>
                    <a:p>
                      <a:pPr marL="0" marR="0" lvl="0" indent="0" algn="ctr" rtl="0">
                        <a:lnSpc>
                          <a:spcPct val="100000"/>
                        </a:lnSpc>
                        <a:spcBef>
                          <a:spcPts val="0"/>
                        </a:spcBef>
                        <a:spcAft>
                          <a:spcPts val="0"/>
                        </a:spcAft>
                        <a:buClr>
                          <a:srgbClr val="5E5E5E"/>
                        </a:buClr>
                        <a:buSzPts val="2000"/>
                        <a:buFont typeface="Libre Baskerville"/>
                        <a:buNone/>
                      </a:pPr>
                      <a:r>
                        <a:rPr lang="en-US" sz="2000" u="none" strike="noStrike" cap="none" dirty="0" smtClean="0">
                          <a:solidFill>
                            <a:srgbClr val="5E5E5E"/>
                          </a:solidFill>
                        </a:rPr>
                        <a:t>Mr.</a:t>
                      </a:r>
                      <a:r>
                        <a:rPr lang="en-US" sz="2000" u="none" strike="noStrike" cap="none" baseline="0" dirty="0" smtClean="0">
                          <a:solidFill>
                            <a:srgbClr val="5E5E5E"/>
                          </a:solidFill>
                        </a:rPr>
                        <a:t> Arvind Kumar</a:t>
                      </a:r>
                      <a:endParaRPr dirty="0"/>
                    </a:p>
                  </a:txBody>
                  <a:tcPr marL="50800" marR="50800" marT="50800" marB="50800" anchor="ctr"/>
                </a:tc>
                <a:tc>
                  <a:txBody>
                    <a:bodyPr/>
                    <a:lstStyle/>
                    <a:p>
                      <a:pPr marL="0" marR="0" lvl="0" indent="0" algn="ctr" rtl="0">
                        <a:lnSpc>
                          <a:spcPct val="100000"/>
                        </a:lnSpc>
                        <a:spcBef>
                          <a:spcPts val="0"/>
                        </a:spcBef>
                        <a:spcAft>
                          <a:spcPts val="0"/>
                        </a:spcAft>
                        <a:buClr>
                          <a:srgbClr val="5E5E5E"/>
                        </a:buClr>
                        <a:buSzPts val="2000"/>
                        <a:buFont typeface="Libre Baskerville"/>
                        <a:buNone/>
                      </a:pPr>
                      <a:r>
                        <a:rPr lang="en-US" sz="2000" u="none" strike="noStrike" cap="none">
                          <a:solidFill>
                            <a:srgbClr val="5E5E5E"/>
                          </a:solidFill>
                        </a:rPr>
                        <a:t>Guest Lecturer</a:t>
                      </a:r>
                      <a:endParaRPr/>
                    </a:p>
                  </a:txBody>
                  <a:tcPr marL="50800" marR="50800" marT="50800" marB="50800" anchor="ctr"/>
                </a:tc>
              </a:tr>
            </a:tbl>
          </a:graphicData>
        </a:graphic>
      </p:graphicFrame>
      <p:graphicFrame>
        <p:nvGraphicFramePr>
          <p:cNvPr id="73" name="Google Shape;73;p16"/>
          <p:cNvGraphicFramePr/>
          <p:nvPr/>
        </p:nvGraphicFramePr>
        <p:xfrm>
          <a:off x="781050" y="7300957"/>
          <a:ext cx="11442725" cy="1592700"/>
        </p:xfrm>
        <a:graphic>
          <a:graphicData uri="http://schemas.openxmlformats.org/drawingml/2006/table">
            <a:tbl>
              <a:tblPr firstCol="1">
                <a:noFill/>
                <a:tableStyleId>{645592B6-1E38-48E8-ACD4-CFCD2A48E6E9}</a:tableStyleId>
              </a:tblPr>
              <a:tblGrid>
                <a:gridCol w="3738075"/>
                <a:gridCol w="3857550"/>
                <a:gridCol w="3847100"/>
              </a:tblGrid>
              <a:tr h="796350">
                <a:tc rowSpan="2">
                  <a:txBody>
                    <a:bodyPr/>
                    <a:lstStyle/>
                    <a:p>
                      <a:pPr marL="0" marR="0" lvl="0" indent="0" algn="ctr" rtl="0">
                        <a:lnSpc>
                          <a:spcPct val="100000"/>
                        </a:lnSpc>
                        <a:spcBef>
                          <a:spcPts val="0"/>
                        </a:spcBef>
                        <a:spcAft>
                          <a:spcPts val="0"/>
                        </a:spcAft>
                        <a:buClr>
                          <a:srgbClr val="5E5E5E"/>
                        </a:buClr>
                        <a:buSzPts val="3000"/>
                        <a:buFont typeface="Libre Baskerville"/>
                        <a:buNone/>
                      </a:pPr>
                      <a:r>
                        <a:rPr lang="en-US" sz="3000" b="1" u="none" strike="noStrike" cap="none">
                          <a:solidFill>
                            <a:srgbClr val="5E5E5E"/>
                          </a:solidFill>
                        </a:rPr>
                        <a:t>COMPUTER</a:t>
                      </a:r>
                      <a:endParaRPr/>
                    </a:p>
                  </a:txBody>
                  <a:tcPr marL="50800" marR="50800" marT="50800" marB="50800" anchor="ctr"/>
                </a:tc>
                <a:tc>
                  <a:txBody>
                    <a:bodyPr/>
                    <a:lstStyle/>
                    <a:p>
                      <a:pPr marL="0" marR="0" lvl="0" indent="0" algn="ctr" rtl="0">
                        <a:lnSpc>
                          <a:spcPct val="100000"/>
                        </a:lnSpc>
                        <a:spcBef>
                          <a:spcPts val="0"/>
                        </a:spcBef>
                        <a:spcAft>
                          <a:spcPts val="0"/>
                        </a:spcAft>
                        <a:buClr>
                          <a:srgbClr val="5E5E5E"/>
                        </a:buClr>
                        <a:buSzPts val="2000"/>
                        <a:buFont typeface="Libre Baskerville"/>
                        <a:buNone/>
                      </a:pPr>
                      <a:r>
                        <a:rPr lang="en-US" sz="2000" u="none" strike="noStrike" cap="none">
                          <a:solidFill>
                            <a:srgbClr val="5E5E5E"/>
                          </a:solidFill>
                        </a:rPr>
                        <a:t>Dr. Pavitra Bhardwaj</a:t>
                      </a:r>
                      <a:endParaRPr/>
                    </a:p>
                  </a:txBody>
                  <a:tcPr marL="50800" marR="50800" marT="50800" marB="50800" anchor="ctr"/>
                </a:tc>
                <a:tc>
                  <a:txBody>
                    <a:bodyPr/>
                    <a:lstStyle/>
                    <a:p>
                      <a:pPr marL="0" marR="0" lvl="0" indent="0" algn="ctr" rtl="0">
                        <a:lnSpc>
                          <a:spcPct val="100000"/>
                        </a:lnSpc>
                        <a:spcBef>
                          <a:spcPts val="0"/>
                        </a:spcBef>
                        <a:spcAft>
                          <a:spcPts val="0"/>
                        </a:spcAft>
                        <a:buClr>
                          <a:srgbClr val="5E5E5E"/>
                        </a:buClr>
                        <a:buSzPts val="2000"/>
                        <a:buFont typeface="Libre Baskerville"/>
                        <a:buNone/>
                      </a:pPr>
                      <a:r>
                        <a:rPr lang="en-US" sz="2000" u="none" strike="noStrike" cap="none">
                          <a:solidFill>
                            <a:srgbClr val="5E5E5E"/>
                          </a:solidFill>
                        </a:rPr>
                        <a:t>Assistant Professor </a:t>
                      </a:r>
                      <a:endParaRPr/>
                    </a:p>
                  </a:txBody>
                  <a:tcPr marL="50800" marR="50800" marT="50800" marB="50800" anchor="ctr"/>
                </a:tc>
              </a:tr>
              <a:tr h="796350">
                <a:tc vMerge="1">
                  <a:txBody>
                    <a:bodyPr/>
                    <a:lstStyle/>
                    <a:p>
                      <a:endParaRPr lang="en-US"/>
                    </a:p>
                  </a:txBody>
                  <a:tcPr/>
                </a:tc>
                <a:tc>
                  <a:txBody>
                    <a:bodyPr/>
                    <a:lstStyle/>
                    <a:p>
                      <a:pPr marL="0" marR="0" lvl="0" indent="0" algn="ctr" rtl="0">
                        <a:lnSpc>
                          <a:spcPct val="100000"/>
                        </a:lnSpc>
                        <a:spcBef>
                          <a:spcPts val="0"/>
                        </a:spcBef>
                        <a:spcAft>
                          <a:spcPts val="0"/>
                        </a:spcAft>
                        <a:buClr>
                          <a:srgbClr val="5E5E5E"/>
                        </a:buClr>
                        <a:buSzPts val="2000"/>
                        <a:buFont typeface="Libre Baskerville"/>
                        <a:buNone/>
                      </a:pPr>
                      <a:r>
                        <a:rPr lang="en-US" sz="2000" u="none" strike="noStrike" cap="none">
                          <a:solidFill>
                            <a:srgbClr val="5E5E5E"/>
                          </a:solidFill>
                        </a:rPr>
                        <a:t>Dr. Shweta Paradkar</a:t>
                      </a:r>
                      <a:endParaRPr/>
                    </a:p>
                  </a:txBody>
                  <a:tcPr marL="50800" marR="50800" marT="50800" marB="50800" anchor="ctr"/>
                </a:tc>
                <a:tc>
                  <a:txBody>
                    <a:bodyPr/>
                    <a:lstStyle/>
                    <a:p>
                      <a:pPr marL="0" marR="0" lvl="0" indent="0" algn="ctr" rtl="0">
                        <a:lnSpc>
                          <a:spcPct val="100000"/>
                        </a:lnSpc>
                        <a:spcBef>
                          <a:spcPts val="0"/>
                        </a:spcBef>
                        <a:spcAft>
                          <a:spcPts val="0"/>
                        </a:spcAft>
                        <a:buClr>
                          <a:srgbClr val="5E5E5E"/>
                        </a:buClr>
                        <a:buSzPts val="2000"/>
                        <a:buFont typeface="Libre Baskerville"/>
                        <a:buNone/>
                      </a:pPr>
                      <a:r>
                        <a:rPr lang="en-US" sz="2000" u="none" strike="noStrike" cap="none">
                          <a:solidFill>
                            <a:srgbClr val="5E5E5E"/>
                          </a:solidFill>
                        </a:rPr>
                        <a:t>Assistant Professor </a:t>
                      </a:r>
                      <a:br>
                        <a:rPr lang="en-US" sz="2000" u="none" strike="noStrike" cap="none">
                          <a:solidFill>
                            <a:srgbClr val="5E5E5E"/>
                          </a:solidFill>
                        </a:rPr>
                      </a:br>
                      <a:r>
                        <a:rPr lang="en-US" sz="2000" u="none" strike="noStrike" cap="none">
                          <a:solidFill>
                            <a:srgbClr val="5E5E5E"/>
                          </a:solidFill>
                        </a:rPr>
                        <a:t>(Ad Hoc)</a:t>
                      </a:r>
                      <a:endParaRPr/>
                    </a:p>
                  </a:txBody>
                  <a:tcPr marL="50800" marR="50800" marT="50800" marB="50800" anchor="ct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2"/>
          <p:cNvSpPr txBox="1">
            <a:spLocks noGrp="1"/>
          </p:cNvSpPr>
          <p:nvPr>
            <p:ph type="title"/>
          </p:nvPr>
        </p:nvSpPr>
        <p:spPr>
          <a:xfrm>
            <a:off x="787400" y="254000"/>
            <a:ext cx="11430000" cy="8927100"/>
          </a:xfrm>
          <a:prstGeom prst="rect">
            <a:avLst/>
          </a:prstGeom>
        </p:spPr>
        <p:txBody>
          <a:bodyPr spcFirstLastPara="1" wrap="square" lIns="50800" tIns="50800" rIns="50800" bIns="50800" anchor="ctr" anchorCtr="0">
            <a:noAutofit/>
          </a:bodyPr>
          <a:lstStyle/>
          <a:p>
            <a:pPr marL="0" lvl="0" indent="457200" algn="l" rtl="0">
              <a:spcBef>
                <a:spcPts val="0"/>
              </a:spcBef>
              <a:spcAft>
                <a:spcPts val="0"/>
              </a:spcAft>
              <a:buNone/>
            </a:pPr>
            <a:endParaRPr/>
          </a:p>
          <a:p>
            <a:pPr marL="0" lvl="0" indent="457200" algn="l" rtl="0">
              <a:spcBef>
                <a:spcPts val="0"/>
              </a:spcBef>
              <a:spcAft>
                <a:spcPts val="0"/>
              </a:spcAft>
              <a:buNone/>
            </a:pPr>
            <a:endParaRPr/>
          </a:p>
          <a:p>
            <a:pPr marL="0" lvl="0" indent="457200" algn="l" rtl="0">
              <a:spcBef>
                <a:spcPts val="0"/>
              </a:spcBef>
              <a:spcAft>
                <a:spcPts val="0"/>
              </a:spcAft>
              <a:buNone/>
            </a:pPr>
            <a:r>
              <a:rPr lang="en-US"/>
              <a:t>Learning Outcome</a:t>
            </a:r>
            <a:endParaRPr/>
          </a:p>
          <a:p>
            <a:pPr marL="0" lvl="0" indent="457200" algn="l" rtl="0">
              <a:spcBef>
                <a:spcPts val="0"/>
              </a:spcBef>
              <a:spcAft>
                <a:spcPts val="0"/>
              </a:spcAft>
              <a:buNone/>
            </a:pPr>
            <a:endParaRPr/>
          </a:p>
          <a:p>
            <a:pPr marL="914400" lvl="0" indent="-342900" algn="l" rtl="0">
              <a:lnSpc>
                <a:spcPct val="115000"/>
              </a:lnSpc>
              <a:spcBef>
                <a:spcPts val="0"/>
              </a:spcBef>
              <a:spcAft>
                <a:spcPts val="0"/>
              </a:spcAft>
              <a:buSzPts val="1800"/>
              <a:buChar char="●"/>
            </a:pPr>
            <a:r>
              <a:rPr lang="en-US" sz="3200">
                <a:solidFill>
                  <a:srgbClr val="000000"/>
                </a:solidFill>
                <a:latin typeface="Arial"/>
                <a:ea typeface="Arial"/>
                <a:cs typeface="Arial"/>
                <a:sym typeface="Arial"/>
              </a:rPr>
              <a:t>Students of B.A(P) CA III year had created gaming software using Python as the programming language.</a:t>
            </a:r>
            <a:endParaRPr sz="3200">
              <a:solidFill>
                <a:srgbClr val="000000"/>
              </a:solidFill>
              <a:latin typeface="Arial"/>
              <a:ea typeface="Arial"/>
              <a:cs typeface="Arial"/>
              <a:sym typeface="Arial"/>
            </a:endParaRPr>
          </a:p>
          <a:p>
            <a:pPr marL="914400" lvl="0" indent="-342900" algn="l" rtl="0">
              <a:lnSpc>
                <a:spcPct val="115000"/>
              </a:lnSpc>
              <a:spcBef>
                <a:spcPts val="0"/>
              </a:spcBef>
              <a:spcAft>
                <a:spcPts val="0"/>
              </a:spcAft>
              <a:buSzPts val="1800"/>
              <a:buChar char="●"/>
            </a:pPr>
            <a:r>
              <a:rPr lang="en-US" sz="3200">
                <a:solidFill>
                  <a:srgbClr val="000000"/>
                </a:solidFill>
                <a:latin typeface="Arial"/>
                <a:ea typeface="Arial"/>
                <a:cs typeface="Arial"/>
                <a:sym typeface="Arial"/>
              </a:rPr>
              <a:t>Students of B.A(P)CA II year made websites using HTML and JavaScript and Animation movies using tools such as Animator and Flash.</a:t>
            </a:r>
            <a:endParaRPr sz="3200">
              <a:solidFill>
                <a:srgbClr val="000000"/>
              </a:solidFill>
              <a:latin typeface="Arial"/>
              <a:ea typeface="Arial"/>
              <a:cs typeface="Arial"/>
              <a:sym typeface="Arial"/>
            </a:endParaRPr>
          </a:p>
          <a:p>
            <a:pPr marL="914400" lvl="0" indent="-431800" algn="l" rtl="0">
              <a:lnSpc>
                <a:spcPct val="115000"/>
              </a:lnSpc>
              <a:spcBef>
                <a:spcPts val="0"/>
              </a:spcBef>
              <a:spcAft>
                <a:spcPts val="0"/>
              </a:spcAft>
              <a:buClr>
                <a:srgbClr val="000000"/>
              </a:buClr>
              <a:buSzPts val="3200"/>
              <a:buFont typeface="Arial"/>
              <a:buChar char="●"/>
            </a:pPr>
            <a:r>
              <a:rPr lang="en-US" sz="3200">
                <a:solidFill>
                  <a:srgbClr val="000000"/>
                </a:solidFill>
                <a:latin typeface="Arial"/>
                <a:ea typeface="Arial"/>
                <a:cs typeface="Arial"/>
                <a:sym typeface="Arial"/>
              </a:rPr>
              <a:t>Students of Computer application make use of Open Source software such as GIMP for image editing.</a:t>
            </a:r>
            <a:endParaRPr sz="3200">
              <a:solidFill>
                <a:srgbClr val="000000"/>
              </a:solidFill>
              <a:latin typeface="Arial"/>
              <a:ea typeface="Arial"/>
              <a:cs typeface="Arial"/>
              <a:sym typeface="Arial"/>
            </a:endParaRPr>
          </a:p>
          <a:p>
            <a:pPr marL="457200" lvl="0" indent="-342900" algn="l" rtl="0">
              <a:spcBef>
                <a:spcPts val="0"/>
              </a:spcBef>
              <a:spcAft>
                <a:spcPts val="0"/>
              </a:spcAft>
              <a:buSzPts val="1800"/>
              <a:buChar char="●"/>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3"/>
          <p:cNvSpPr/>
          <p:nvPr/>
        </p:nvSpPr>
        <p:spPr>
          <a:xfrm>
            <a:off x="3735878" y="3070514"/>
            <a:ext cx="5033820" cy="4874170"/>
          </a:xfrm>
          <a:prstGeom prst="ellipse">
            <a:avLst/>
          </a:prstGeom>
          <a:blipFill rotWithShape="1">
            <a:blip r:embed="rId3">
              <a:alphaModFix/>
            </a:blip>
            <a:stretch>
              <a:fillRect/>
            </a:stretch>
          </a:blipFill>
          <a:ln>
            <a:noFill/>
          </a:ln>
          <a:effectLst>
            <a:outerShdw blurRad="381000" dist="119618" rotWithShape="0">
              <a:srgbClr val="000000">
                <a:alpha val="74901"/>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5514"/>
              <a:buFont typeface="Calibri"/>
              <a:buNone/>
            </a:pPr>
            <a:r>
              <a:rPr lang="en-US" sz="5514" b="1" i="0" u="none" strike="noStrike" cap="none">
                <a:solidFill>
                  <a:srgbClr val="000000"/>
                </a:solidFill>
                <a:latin typeface="Calibri"/>
                <a:ea typeface="Calibri"/>
                <a:cs typeface="Calibri"/>
                <a:sym typeface="Calibri"/>
              </a:rPr>
              <a:t>EDUCATIONAL TOOLS</a:t>
            </a:r>
            <a:endParaRPr/>
          </a:p>
        </p:txBody>
      </p:sp>
      <p:sp>
        <p:nvSpPr>
          <p:cNvPr id="311" name="Google Shape;311;p53"/>
          <p:cNvSpPr/>
          <p:nvPr/>
        </p:nvSpPr>
        <p:spPr>
          <a:xfrm>
            <a:off x="401540" y="1616979"/>
            <a:ext cx="3368773" cy="3480482"/>
          </a:xfrm>
          <a:prstGeom prst="ellipse">
            <a:avLst/>
          </a:prstGeom>
          <a:blipFill rotWithShape="1">
            <a:blip r:embed="rId3">
              <a:alphaModFix/>
            </a:blip>
            <a:stretch>
              <a:fillRect/>
            </a:stretch>
          </a:blipFill>
          <a:ln w="127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500"/>
              <a:buFont typeface="Belleza"/>
              <a:buNone/>
            </a:pPr>
            <a:r>
              <a:rPr lang="en-US" sz="3500" b="0" i="0" u="none" strike="noStrike" cap="none">
                <a:solidFill>
                  <a:srgbClr val="000000"/>
                </a:solidFill>
                <a:latin typeface="Belleza"/>
                <a:ea typeface="Belleza"/>
                <a:cs typeface="Belleza"/>
                <a:sym typeface="Belleza"/>
              </a:rPr>
              <a:t>INTERNET FACILITY</a:t>
            </a:r>
            <a:endParaRPr/>
          </a:p>
        </p:txBody>
      </p:sp>
      <p:sp>
        <p:nvSpPr>
          <p:cNvPr id="312" name="Google Shape;312;p53"/>
          <p:cNvSpPr/>
          <p:nvPr/>
        </p:nvSpPr>
        <p:spPr>
          <a:xfrm>
            <a:off x="8511140" y="986095"/>
            <a:ext cx="4143202" cy="4172878"/>
          </a:xfrm>
          <a:prstGeom prst="ellipse">
            <a:avLst/>
          </a:prstGeom>
          <a:blipFill rotWithShape="1">
            <a:blip r:embed="rId3">
              <a:alphaModFix/>
            </a:blip>
            <a:stretch>
              <a:fillRect/>
            </a:stretch>
          </a:blipFill>
          <a:ln w="127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500"/>
              <a:buFont typeface="Belleza"/>
              <a:buNone/>
            </a:pPr>
            <a:r>
              <a:rPr lang="en-US" sz="3500" b="0" i="0" u="none" strike="noStrike" cap="none">
                <a:solidFill>
                  <a:srgbClr val="000000"/>
                </a:solidFill>
                <a:latin typeface="Belleza"/>
                <a:ea typeface="Belleza"/>
                <a:cs typeface="Belleza"/>
                <a:sym typeface="Belleza"/>
              </a:rPr>
              <a:t>Interactive teaching sites : Mentimeter, padlet…</a:t>
            </a:r>
            <a:endParaRPr/>
          </a:p>
        </p:txBody>
      </p:sp>
      <p:sp>
        <p:nvSpPr>
          <p:cNvPr id="313" name="Google Shape;313;p53"/>
          <p:cNvSpPr/>
          <p:nvPr/>
        </p:nvSpPr>
        <p:spPr>
          <a:xfrm>
            <a:off x="472356" y="5923281"/>
            <a:ext cx="3562405" cy="3590866"/>
          </a:xfrm>
          <a:prstGeom prst="ellipse">
            <a:avLst/>
          </a:prstGeom>
          <a:blipFill rotWithShape="1">
            <a:blip r:embed="rId3">
              <a:alphaModFix/>
            </a:blip>
            <a:stretch>
              <a:fillRect/>
            </a:stretch>
          </a:blipFill>
          <a:ln w="127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516"/>
              <a:buFont typeface="Belleza"/>
              <a:buNone/>
            </a:pPr>
            <a:r>
              <a:rPr lang="en-US" sz="3516" b="0" i="0" u="none" strike="noStrike" cap="none">
                <a:solidFill>
                  <a:srgbClr val="000000"/>
                </a:solidFill>
                <a:latin typeface="Belleza"/>
                <a:ea typeface="Belleza"/>
                <a:cs typeface="Belleza"/>
                <a:sym typeface="Belleza"/>
              </a:rPr>
              <a:t>DATA PROJECTOR</a:t>
            </a:r>
            <a:endParaRPr/>
          </a:p>
        </p:txBody>
      </p:sp>
      <p:sp>
        <p:nvSpPr>
          <p:cNvPr id="314" name="Google Shape;314;p53"/>
          <p:cNvSpPr/>
          <p:nvPr/>
        </p:nvSpPr>
        <p:spPr>
          <a:xfrm>
            <a:off x="8560812" y="5978473"/>
            <a:ext cx="3669440" cy="3480482"/>
          </a:xfrm>
          <a:prstGeom prst="ellipse">
            <a:avLst/>
          </a:prstGeom>
          <a:blipFill rotWithShape="1">
            <a:blip r:embed="rId3">
              <a:alphaModFix/>
            </a:blip>
            <a:stretch>
              <a:fillRect/>
            </a:stretch>
          </a:blipFill>
          <a:ln w="127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500"/>
              <a:buFont typeface="Belleza"/>
              <a:buNone/>
            </a:pPr>
            <a:r>
              <a:rPr lang="en-US" sz="3500" b="0" i="0" u="none" strike="noStrike" cap="none">
                <a:solidFill>
                  <a:srgbClr val="000000"/>
                </a:solidFill>
                <a:latin typeface="Belleza"/>
                <a:ea typeface="Belleza"/>
                <a:cs typeface="Belleza"/>
                <a:sym typeface="Belleza"/>
              </a:rPr>
              <a:t>WHITE BOARDS</a:t>
            </a:r>
            <a:endParaRPr/>
          </a:p>
        </p:txBody>
      </p:sp>
      <p:sp>
        <p:nvSpPr>
          <p:cNvPr id="315" name="Google Shape;315;p53"/>
          <p:cNvSpPr/>
          <p:nvPr/>
        </p:nvSpPr>
        <p:spPr>
          <a:xfrm>
            <a:off x="4802441" y="331566"/>
            <a:ext cx="2676571" cy="2479036"/>
          </a:xfrm>
          <a:prstGeom prst="ellipse">
            <a:avLst/>
          </a:prstGeom>
          <a:blipFill rotWithShape="1">
            <a:blip r:embed="rId3">
              <a:alphaModFix/>
            </a:blip>
            <a:stretch>
              <a:fillRect/>
            </a:stretch>
          </a:blipFill>
          <a:ln w="127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500"/>
              <a:buFont typeface="Belleza"/>
              <a:buNone/>
            </a:pPr>
            <a:r>
              <a:rPr lang="en-US" sz="3500" b="0" i="0" u="none" strike="noStrike" cap="none">
                <a:solidFill>
                  <a:srgbClr val="000000"/>
                </a:solidFill>
                <a:latin typeface="Belleza"/>
                <a:ea typeface="Belleza"/>
                <a:cs typeface="Belleza"/>
                <a:sym typeface="Belleza"/>
              </a:rPr>
              <a:t>Laptop</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4"/>
          <p:cNvSpPr txBox="1">
            <a:spLocks noGrp="1"/>
          </p:cNvSpPr>
          <p:nvPr>
            <p:ph type="title"/>
          </p:nvPr>
        </p:nvSpPr>
        <p:spPr>
          <a:xfrm>
            <a:off x="787400" y="254000"/>
            <a:ext cx="11430000" cy="24384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767367"/>
              </a:buClr>
              <a:buSzPts val="7800"/>
              <a:buFont typeface="Libre Baskerville"/>
              <a:buNone/>
            </a:pPr>
            <a:r>
              <a:rPr lang="en-US" sz="7800" b="0" i="0" u="none" strike="noStrike" cap="none">
                <a:solidFill>
                  <a:srgbClr val="767367"/>
                </a:solidFill>
                <a:latin typeface="Libre Baskerville"/>
                <a:ea typeface="Libre Baskerville"/>
                <a:cs typeface="Libre Baskerville"/>
                <a:sym typeface="Libre Baskerville"/>
              </a:rPr>
              <a:t>Publications by the Faculty</a:t>
            </a:r>
            <a:endParaRPr/>
          </a:p>
        </p:txBody>
      </p:sp>
      <p:graphicFrame>
        <p:nvGraphicFramePr>
          <p:cNvPr id="321" name="Google Shape;321;p54"/>
          <p:cNvGraphicFramePr/>
          <p:nvPr/>
        </p:nvGraphicFramePr>
        <p:xfrm>
          <a:off x="787400" y="2768600"/>
          <a:ext cx="11417300" cy="5702300"/>
        </p:xfrm>
        <a:graphic>
          <a:graphicData uri="http://schemas.openxmlformats.org/drawingml/2006/table">
            <a:tbl>
              <a:tblPr firstCol="1">
                <a:noFill/>
                <a:tableStyleId>{645592B6-1E38-48E8-ACD4-CFCD2A48E6E9}</a:tableStyleId>
              </a:tblPr>
              <a:tblGrid>
                <a:gridCol w="2854325"/>
                <a:gridCol w="2854325"/>
                <a:gridCol w="2854325"/>
                <a:gridCol w="2854325"/>
              </a:tblGrid>
              <a:tr h="818175">
                <a:tc rowSpan="2">
                  <a:txBody>
                    <a:bodyPr/>
                    <a:lstStyle/>
                    <a:p>
                      <a:pPr marL="0" marR="0" lvl="0" indent="0" algn="ctr" rtl="0">
                        <a:lnSpc>
                          <a:spcPct val="100000"/>
                        </a:lnSpc>
                        <a:spcBef>
                          <a:spcPts val="0"/>
                        </a:spcBef>
                        <a:spcAft>
                          <a:spcPts val="0"/>
                        </a:spcAft>
                        <a:buClr>
                          <a:srgbClr val="5E5E5E"/>
                        </a:buClr>
                        <a:buSzPts val="3000"/>
                        <a:buFont typeface="Libre Baskerville"/>
                        <a:buNone/>
                      </a:pPr>
                      <a:r>
                        <a:rPr lang="en-US" sz="3000" u="none" strike="noStrike" cap="none">
                          <a:solidFill>
                            <a:srgbClr val="5E5E5E"/>
                          </a:solidFill>
                        </a:rPr>
                        <a:t>Ms. Sukham P. Chawla</a:t>
                      </a:r>
                      <a:endParaRPr/>
                    </a:p>
                  </a:txBody>
                  <a:tcPr marL="50800" marR="50800" marT="50800" marB="50800" anchor="ctr"/>
                </a:tc>
                <a:tc gridSpan="3">
                  <a:txBody>
                    <a:bodyPr/>
                    <a:lstStyle/>
                    <a:p>
                      <a:pPr marL="436880" marR="0" lvl="0" indent="-436880" algn="l" rtl="0">
                        <a:lnSpc>
                          <a:spcPct val="100000"/>
                        </a:lnSpc>
                        <a:spcBef>
                          <a:spcPts val="0"/>
                        </a:spcBef>
                        <a:spcAft>
                          <a:spcPts val="0"/>
                        </a:spcAft>
                        <a:buClr>
                          <a:srgbClr val="000000"/>
                        </a:buClr>
                        <a:buSzPts val="2470"/>
                        <a:buFont typeface="Belleza"/>
                        <a:buChar char="•"/>
                      </a:pPr>
                      <a:r>
                        <a:rPr lang="en-US" sz="2600" u="none" strike="noStrike" cap="none">
                          <a:solidFill>
                            <a:srgbClr val="000000"/>
                          </a:solidFill>
                          <a:latin typeface="Belleza"/>
                          <a:ea typeface="Belleza"/>
                          <a:cs typeface="Belleza"/>
                          <a:sym typeface="Belleza"/>
                        </a:rPr>
                        <a:t>French Grammar for beginners ( Bilingual version), 2017.</a:t>
                      </a:r>
                      <a:endParaRPr/>
                    </a:p>
                  </a:txBody>
                  <a:tcPr marL="50800" marR="50800" marT="50800" marB="50800" anchor="ctr"/>
                </a:tc>
                <a:tc hMerge="1">
                  <a:txBody>
                    <a:bodyPr/>
                    <a:lstStyle/>
                    <a:p>
                      <a:endParaRPr lang="en-US"/>
                    </a:p>
                  </a:txBody>
                  <a:tcPr/>
                </a:tc>
                <a:tc hMerge="1">
                  <a:txBody>
                    <a:bodyPr/>
                    <a:lstStyle/>
                    <a:p>
                      <a:endParaRPr lang="en-US"/>
                    </a:p>
                  </a:txBody>
                  <a:tcPr/>
                </a:tc>
              </a:tr>
              <a:tr h="2032975">
                <a:tc vMerge="1">
                  <a:txBody>
                    <a:bodyPr/>
                    <a:lstStyle/>
                    <a:p>
                      <a:endParaRPr lang="en-US"/>
                    </a:p>
                  </a:txBody>
                  <a:tcPr/>
                </a:tc>
                <a:tc gridSpan="3">
                  <a:txBody>
                    <a:bodyPr/>
                    <a:lstStyle/>
                    <a:p>
                      <a:pPr marL="436880" marR="0" lvl="0" indent="-436880" algn="l" rtl="0">
                        <a:lnSpc>
                          <a:spcPct val="100000"/>
                        </a:lnSpc>
                        <a:spcBef>
                          <a:spcPts val="0"/>
                        </a:spcBef>
                        <a:spcAft>
                          <a:spcPts val="0"/>
                        </a:spcAft>
                        <a:buClr>
                          <a:srgbClr val="000000"/>
                        </a:buClr>
                        <a:buSzPts val="2470"/>
                        <a:buFont typeface="Belleza"/>
                        <a:buChar char="•"/>
                      </a:pPr>
                      <a:r>
                        <a:rPr lang="en-US" sz="2600" u="none" strike="noStrike" cap="none">
                          <a:solidFill>
                            <a:srgbClr val="000000"/>
                          </a:solidFill>
                          <a:latin typeface="Belleza"/>
                          <a:ea typeface="Belleza"/>
                          <a:cs typeface="Belleza"/>
                          <a:sym typeface="Belleza"/>
                        </a:rPr>
                        <a:t>Article «DE LA COMPETENCE VISUELLE VERS LA COMPETENCE CULTURELLE A TRAVERS LES BD »  published in Reflexions, journal of University of Hyderabad, 2015.</a:t>
                      </a:r>
                      <a:endParaRPr/>
                    </a:p>
                  </a:txBody>
                  <a:tcPr marL="50800" marR="50800" marT="50800" marB="50800" anchor="ctr"/>
                </a:tc>
                <a:tc hMerge="1">
                  <a:txBody>
                    <a:bodyPr/>
                    <a:lstStyle/>
                    <a:p>
                      <a:endParaRPr lang="en-US"/>
                    </a:p>
                  </a:txBody>
                  <a:tcPr/>
                </a:tc>
                <a:tc hMerge="1">
                  <a:txBody>
                    <a:bodyPr/>
                    <a:lstStyle/>
                    <a:p>
                      <a:endParaRPr lang="en-US"/>
                    </a:p>
                  </a:txBody>
                  <a:tcPr/>
                </a:tc>
              </a:tr>
              <a:tr h="1425575">
                <a:tc rowSpan="2">
                  <a:txBody>
                    <a:bodyPr/>
                    <a:lstStyle/>
                    <a:p>
                      <a:pPr marL="0" marR="0" lvl="0" indent="0" algn="ctr" rtl="0">
                        <a:lnSpc>
                          <a:spcPct val="100000"/>
                        </a:lnSpc>
                        <a:spcBef>
                          <a:spcPts val="0"/>
                        </a:spcBef>
                        <a:spcAft>
                          <a:spcPts val="0"/>
                        </a:spcAft>
                        <a:buClr>
                          <a:srgbClr val="5E5E5E"/>
                        </a:buClr>
                        <a:buSzPts val="3000"/>
                        <a:buFont typeface="Libre Baskerville"/>
                        <a:buNone/>
                      </a:pPr>
                      <a:r>
                        <a:rPr lang="en-US" sz="3000" u="none" strike="noStrike" cap="none">
                          <a:solidFill>
                            <a:srgbClr val="5E5E5E"/>
                          </a:solidFill>
                        </a:rPr>
                        <a:t>Dr. Roshan P. Xalxo</a:t>
                      </a:r>
                      <a:endParaRPr/>
                    </a:p>
                  </a:txBody>
                  <a:tcPr marL="50800" marR="50800" marT="50800" marB="50800" anchor="ctr"/>
                </a:tc>
                <a:tc gridSpan="3">
                  <a:txBody>
                    <a:bodyPr/>
                    <a:lstStyle/>
                    <a:p>
                      <a:pPr marL="0" marR="0" lvl="0" indent="0" algn="l" rtl="0">
                        <a:lnSpc>
                          <a:spcPct val="100000"/>
                        </a:lnSpc>
                        <a:spcBef>
                          <a:spcPts val="0"/>
                        </a:spcBef>
                        <a:spcAft>
                          <a:spcPts val="0"/>
                        </a:spcAft>
                        <a:buClr>
                          <a:srgbClr val="000000"/>
                        </a:buClr>
                        <a:buSzPts val="2500"/>
                        <a:buFont typeface="Calibri"/>
                        <a:buNone/>
                      </a:pPr>
                      <a:r>
                        <a:rPr lang="en-US" sz="2500" u="none" strike="noStrike" cap="none">
                          <a:latin typeface="Calibri"/>
                          <a:ea typeface="Calibri"/>
                          <a:cs typeface="Calibri"/>
                          <a:sym typeface="Calibri"/>
                        </a:rPr>
                        <a:t>(2014) "Kripkean Theory of Reference: A Cognitive Way"  Jadavpur Journal of Philosophy, Jadavpur. ISSN: 0975-6833</a:t>
                      </a:r>
                      <a:endParaRPr/>
                    </a:p>
                  </a:txBody>
                  <a:tcPr marL="50800" marR="50800" marT="50800" marB="50800" anchor="ctr"/>
                </a:tc>
                <a:tc hMerge="1">
                  <a:txBody>
                    <a:bodyPr/>
                    <a:lstStyle/>
                    <a:p>
                      <a:endParaRPr lang="en-US"/>
                    </a:p>
                  </a:txBody>
                  <a:tcPr/>
                </a:tc>
                <a:tc hMerge="1">
                  <a:txBody>
                    <a:bodyPr/>
                    <a:lstStyle/>
                    <a:p>
                      <a:endParaRPr lang="en-US"/>
                    </a:p>
                  </a:txBody>
                  <a:tcPr/>
                </a:tc>
              </a:tr>
              <a:tr h="1425575">
                <a:tc vMerge="1">
                  <a:txBody>
                    <a:bodyPr/>
                    <a:lstStyle/>
                    <a:p>
                      <a:endParaRPr lang="en-US"/>
                    </a:p>
                  </a:txBody>
                  <a:tcPr/>
                </a:tc>
                <a:tc gridSpan="3">
                  <a:txBody>
                    <a:bodyPr/>
                    <a:lstStyle/>
                    <a:p>
                      <a:pPr marL="0" marR="0" lvl="0" indent="0" algn="l" rtl="0">
                        <a:lnSpc>
                          <a:spcPct val="100000"/>
                        </a:lnSpc>
                        <a:spcBef>
                          <a:spcPts val="0"/>
                        </a:spcBef>
                        <a:spcAft>
                          <a:spcPts val="0"/>
                        </a:spcAft>
                        <a:buClr>
                          <a:srgbClr val="000000"/>
                        </a:buClr>
                        <a:buSzPts val="2500"/>
                        <a:buFont typeface="Calibri"/>
                        <a:buNone/>
                      </a:pPr>
                      <a:r>
                        <a:rPr lang="en-US" sz="2500" u="none" strike="noStrike" cap="none">
                          <a:latin typeface="Calibri"/>
                          <a:ea typeface="Calibri"/>
                          <a:cs typeface="Calibri"/>
                          <a:sym typeface="Calibri"/>
                        </a:rPr>
                        <a:t>(2012) " Necessity: A  cornerstone of Modern Metaphysics" Indian Journal of analytic Philosophy, Utkal university. ISSN :0976-2337</a:t>
                      </a:r>
                      <a:endParaRPr/>
                    </a:p>
                  </a:txBody>
                  <a:tcPr marL="50800" marR="50800" marT="50800" marB="50800" anchor="ctr"/>
                </a:tc>
                <a:tc hMerge="1">
                  <a:txBody>
                    <a:bodyPr/>
                    <a:lstStyle/>
                    <a:p>
                      <a:endParaRPr lang="en-US"/>
                    </a:p>
                  </a:txBody>
                  <a:tcPr/>
                </a:tc>
                <a:tc hMerge="1">
                  <a:txBody>
                    <a:bodyPr/>
                    <a:lstStyle/>
                    <a:p>
                      <a:endParaRPr lang="en-US"/>
                    </a:p>
                  </a:txBody>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5"/>
          <p:cNvSpPr txBox="1">
            <a:spLocks noGrp="1"/>
          </p:cNvSpPr>
          <p:nvPr>
            <p:ph type="title"/>
          </p:nvPr>
        </p:nvSpPr>
        <p:spPr>
          <a:xfrm>
            <a:off x="787400" y="254000"/>
            <a:ext cx="11430000" cy="24384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767367"/>
              </a:buClr>
              <a:buSzPts val="5000"/>
              <a:buFont typeface="Libre Baskerville"/>
              <a:buNone/>
            </a:pPr>
            <a:r>
              <a:rPr lang="en-US" sz="5000"/>
              <a:t>Major/minor research projects undertaken by the members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6"/>
          <p:cNvSpPr txBox="1">
            <a:spLocks noGrp="1"/>
          </p:cNvSpPr>
          <p:nvPr>
            <p:ph type="title"/>
          </p:nvPr>
        </p:nvSpPr>
        <p:spPr>
          <a:xfrm>
            <a:off x="787400" y="254000"/>
            <a:ext cx="11430000" cy="8494244"/>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767367"/>
              </a:buClr>
              <a:buSzPts val="4750"/>
              <a:buFont typeface="Libre Baskerville"/>
              <a:buNone/>
            </a:pPr>
            <a:r>
              <a:rPr lang="en-US" sz="4750"/>
              <a:t>Alumni Report</a:t>
            </a:r>
            <a:endParaRPr/>
          </a:p>
          <a:p>
            <a:pPr marL="0" lvl="0" indent="0" algn="ctr" rtl="0">
              <a:lnSpc>
                <a:spcPct val="100000"/>
              </a:lnSpc>
              <a:spcBef>
                <a:spcPts val="0"/>
              </a:spcBef>
              <a:spcAft>
                <a:spcPts val="0"/>
              </a:spcAft>
              <a:buClr>
                <a:srgbClr val="767367"/>
              </a:buClr>
              <a:buSzPts val="4750"/>
              <a:buFont typeface="Libre Baskerville"/>
              <a:buNone/>
            </a:pPr>
            <a:endParaRPr sz="4750"/>
          </a:p>
          <a:p>
            <a:pPr marL="0" lvl="0" indent="0" algn="just" rtl="0">
              <a:lnSpc>
                <a:spcPct val="100000"/>
              </a:lnSpc>
              <a:spcBef>
                <a:spcPts val="0"/>
              </a:spcBef>
              <a:spcAft>
                <a:spcPts val="0"/>
              </a:spcAft>
              <a:buClr>
                <a:srgbClr val="767367"/>
              </a:buClr>
              <a:buSzPts val="4750"/>
              <a:buFont typeface="Libre Baskerville"/>
              <a:buNone/>
            </a:pPr>
            <a:endParaRPr sz="4750"/>
          </a:p>
          <a:p>
            <a:pPr marL="0" lvl="0" indent="0" algn="just" rtl="0">
              <a:lnSpc>
                <a:spcPct val="100000"/>
              </a:lnSpc>
              <a:spcBef>
                <a:spcPts val="0"/>
              </a:spcBef>
              <a:spcAft>
                <a:spcPts val="0"/>
              </a:spcAft>
              <a:buClr>
                <a:srgbClr val="767367"/>
              </a:buClr>
              <a:buSzPts val="4750"/>
              <a:buFont typeface="Libre Baskerville"/>
              <a:buNone/>
            </a:pPr>
            <a:r>
              <a:rPr lang="en-US" sz="4750"/>
              <a:t>- Facebook page dedicated to the B.A. Prog students of JMC</a:t>
            </a:r>
            <a:endParaRPr/>
          </a:p>
          <a:p>
            <a:pPr marL="0" lvl="0" indent="0" algn="just" rtl="0">
              <a:lnSpc>
                <a:spcPct val="100000"/>
              </a:lnSpc>
              <a:spcBef>
                <a:spcPts val="0"/>
              </a:spcBef>
              <a:spcAft>
                <a:spcPts val="0"/>
              </a:spcAft>
              <a:buClr>
                <a:srgbClr val="767367"/>
              </a:buClr>
              <a:buSzPts val="4750"/>
              <a:buFont typeface="Libre Baskerville"/>
              <a:buNone/>
            </a:pPr>
            <a:r>
              <a:rPr lang="en-US" sz="4750"/>
              <a:t>- Alumni invited for lectures:</a:t>
            </a:r>
            <a:endParaRPr/>
          </a:p>
          <a:p>
            <a:pPr marL="519465" lvl="0" indent="-519465" algn="just" rtl="0">
              <a:lnSpc>
                <a:spcPct val="100000"/>
              </a:lnSpc>
              <a:spcBef>
                <a:spcPts val="0"/>
              </a:spcBef>
              <a:spcAft>
                <a:spcPts val="0"/>
              </a:spcAft>
              <a:buClr>
                <a:srgbClr val="767367"/>
              </a:buClr>
              <a:buSzPts val="2375"/>
              <a:buFont typeface="Libre Baskerville"/>
              <a:buNone/>
            </a:pPr>
            <a:r>
              <a:rPr lang="en-US" sz="4750"/>
              <a:t>Prachi Gangwani - Yoga and Mental Health</a:t>
            </a:r>
            <a:endParaRPr/>
          </a:p>
          <a:p>
            <a:pPr marL="519465" lvl="0" indent="-519465" algn="just" rtl="0">
              <a:lnSpc>
                <a:spcPct val="100000"/>
              </a:lnSpc>
              <a:spcBef>
                <a:spcPts val="0"/>
              </a:spcBef>
              <a:spcAft>
                <a:spcPts val="0"/>
              </a:spcAft>
              <a:buClr>
                <a:srgbClr val="767367"/>
              </a:buClr>
              <a:buSzPts val="2375"/>
              <a:buFont typeface="Libre Baskerville"/>
              <a:buNone/>
            </a:pPr>
            <a:r>
              <a:rPr lang="en-US" sz="4750"/>
              <a:t>Neeti Paul - Vice President Star sports spoke on alternative job opportunities</a:t>
            </a:r>
            <a:endParaRPr/>
          </a:p>
          <a:p>
            <a:pPr marL="519465" lvl="0" indent="-519465" algn="just" rtl="0">
              <a:lnSpc>
                <a:spcPct val="100000"/>
              </a:lnSpc>
              <a:spcBef>
                <a:spcPts val="0"/>
              </a:spcBef>
              <a:spcAft>
                <a:spcPts val="0"/>
              </a:spcAft>
              <a:buClr>
                <a:srgbClr val="767367"/>
              </a:buClr>
              <a:buSzPts val="2375"/>
              <a:buFont typeface="Libre Baskerville"/>
              <a:buNone/>
            </a:pPr>
            <a:r>
              <a:rPr lang="en-US" sz="4750"/>
              <a:t>Dr. Sanchi Rai - On “ No Stopping after B.A.”</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7"/>
          <p:cNvSpPr txBox="1">
            <a:spLocks noGrp="1"/>
          </p:cNvSpPr>
          <p:nvPr>
            <p:ph type="title"/>
          </p:nvPr>
        </p:nvSpPr>
        <p:spPr>
          <a:xfrm>
            <a:off x="787400" y="254000"/>
            <a:ext cx="11133976" cy="2268183"/>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767367"/>
              </a:buClr>
              <a:buSzPts val="6396"/>
              <a:buFont typeface="Libre Baskerville"/>
              <a:buNone/>
            </a:pPr>
            <a:r>
              <a:rPr lang="en-US" sz="6396"/>
              <a:t>Departmental meetings</a:t>
            </a:r>
            <a:endParaRPr/>
          </a:p>
          <a:p>
            <a:pPr marL="0" lvl="0" indent="0" algn="ctr" rtl="0">
              <a:lnSpc>
                <a:spcPct val="100000"/>
              </a:lnSpc>
              <a:spcBef>
                <a:spcPts val="0"/>
              </a:spcBef>
              <a:spcAft>
                <a:spcPts val="0"/>
              </a:spcAft>
              <a:buClr>
                <a:srgbClr val="767367"/>
              </a:buClr>
              <a:buSzPts val="6396"/>
              <a:buFont typeface="Libre Baskerville"/>
              <a:buNone/>
            </a:pPr>
            <a:endParaRPr sz="6396"/>
          </a:p>
          <a:p>
            <a:pPr marL="0" lvl="0" indent="0" algn="ctr" rtl="0">
              <a:lnSpc>
                <a:spcPct val="100000"/>
              </a:lnSpc>
              <a:spcBef>
                <a:spcPts val="0"/>
              </a:spcBef>
              <a:spcAft>
                <a:spcPts val="0"/>
              </a:spcAft>
              <a:buClr>
                <a:srgbClr val="767367"/>
              </a:buClr>
              <a:buSzPts val="2050"/>
              <a:buFont typeface="Libre Baskerville"/>
              <a:buNone/>
            </a:pPr>
            <a:r>
              <a:rPr lang="en-US" sz="2050"/>
              <a:t>- Departmental meetings are held twice a month to discuss various departmental needs.</a:t>
            </a:r>
            <a:endParaRPr/>
          </a:p>
        </p:txBody>
      </p:sp>
      <p:graphicFrame>
        <p:nvGraphicFramePr>
          <p:cNvPr id="337" name="Google Shape;337;p57"/>
          <p:cNvGraphicFramePr/>
          <p:nvPr/>
        </p:nvGraphicFramePr>
        <p:xfrm>
          <a:off x="1045550" y="3130811"/>
          <a:ext cx="10913700" cy="6206200"/>
        </p:xfrm>
        <a:graphic>
          <a:graphicData uri="http://schemas.openxmlformats.org/drawingml/2006/table">
            <a:tbl>
              <a:tblPr firstRow="1">
                <a:noFill/>
                <a:tableStyleId>{645592B6-1E38-48E8-ACD4-CFCD2A48E6E9}</a:tableStyleId>
              </a:tblPr>
              <a:tblGrid>
                <a:gridCol w="10913700"/>
              </a:tblGrid>
              <a:tr h="513400">
                <a:tc>
                  <a:txBody>
                    <a:bodyPr/>
                    <a:lstStyle/>
                    <a:p>
                      <a:pPr marL="0" marR="0" lvl="0" indent="0" algn="ctr" rtl="0">
                        <a:lnSpc>
                          <a:spcPct val="100000"/>
                        </a:lnSpc>
                        <a:spcBef>
                          <a:spcPts val="0"/>
                        </a:spcBef>
                        <a:spcAft>
                          <a:spcPts val="0"/>
                        </a:spcAft>
                        <a:buClr>
                          <a:srgbClr val="5E5E5E"/>
                        </a:buClr>
                        <a:buSzPts val="3000"/>
                        <a:buFont typeface="Libre Baskerville"/>
                        <a:buNone/>
                      </a:pPr>
                      <a:r>
                        <a:rPr lang="en-US" sz="3000" u="none" strike="noStrike" cap="none">
                          <a:solidFill>
                            <a:srgbClr val="5E5E5E"/>
                          </a:solidFill>
                        </a:rPr>
                        <a:t>Events</a:t>
                      </a:r>
                      <a:endParaRPr/>
                    </a:p>
                  </a:txBody>
                  <a:tcPr marL="50800" marR="50800" marT="50800" marB="50800" anchor="ctr"/>
                </a:tc>
              </a:tr>
              <a:tr h="513400">
                <a:tc>
                  <a:txBody>
                    <a:bodyPr/>
                    <a:lstStyle/>
                    <a:p>
                      <a:pPr marL="0" marR="0" lvl="0" indent="0" algn="l" rtl="0">
                        <a:lnSpc>
                          <a:spcPct val="100000"/>
                        </a:lnSpc>
                        <a:spcBef>
                          <a:spcPts val="0"/>
                        </a:spcBef>
                        <a:spcAft>
                          <a:spcPts val="0"/>
                        </a:spcAft>
                        <a:buClr>
                          <a:srgbClr val="000000"/>
                        </a:buClr>
                        <a:buSzPts val="1100"/>
                        <a:buFont typeface="Calibri"/>
                        <a:buNone/>
                      </a:pPr>
                      <a:r>
                        <a:rPr lang="en-US" sz="1100" u="none" strike="noStrike" cap="none">
                          <a:latin typeface="Calibri"/>
                          <a:ea typeface="Calibri"/>
                          <a:cs typeface="Calibri"/>
                          <a:sym typeface="Calibri"/>
                        </a:rPr>
                        <a:t>1. MÉLANGE, DEPARTMENT FEST, HELD EVERY YEAR.</a:t>
                      </a:r>
                      <a:endParaRPr/>
                    </a:p>
                  </a:txBody>
                  <a:tcPr marL="50800" marR="50800" marT="50800" marB="50800" anchor="ctr"/>
                </a:tc>
              </a:tr>
              <a:tr h="513400">
                <a:tc>
                  <a:txBody>
                    <a:bodyPr/>
                    <a:lstStyle/>
                    <a:p>
                      <a:pPr marL="0" marR="0" lvl="0" indent="0" algn="l" rtl="0">
                        <a:lnSpc>
                          <a:spcPct val="100000"/>
                        </a:lnSpc>
                        <a:spcBef>
                          <a:spcPts val="0"/>
                        </a:spcBef>
                        <a:spcAft>
                          <a:spcPts val="0"/>
                        </a:spcAft>
                        <a:buClr>
                          <a:srgbClr val="000000"/>
                        </a:buClr>
                        <a:buSzPts val="1100"/>
                        <a:buFont typeface="Calibri"/>
                        <a:buNone/>
                      </a:pPr>
                      <a:r>
                        <a:rPr lang="en-US" sz="1100" u="none" strike="noStrike" cap="none">
                          <a:latin typeface="Calibri"/>
                          <a:ea typeface="Calibri"/>
                          <a:cs typeface="Calibri"/>
                          <a:sym typeface="Calibri"/>
                        </a:rPr>
                        <a:t>2. FRESHERS AND FAREWELL ORGANISED EVERY YEAR FOR THE STUDENTS.</a:t>
                      </a:r>
                      <a:endParaRPr/>
                    </a:p>
                  </a:txBody>
                  <a:tcPr marL="50800" marR="50800" marT="50800" marB="50800" anchor="ctr"/>
                </a:tc>
              </a:tr>
              <a:tr h="513400">
                <a:tc>
                  <a:txBody>
                    <a:bodyPr/>
                    <a:lstStyle/>
                    <a:p>
                      <a:pPr marL="0" marR="0" lvl="0" indent="0" algn="just" rtl="0">
                        <a:lnSpc>
                          <a:spcPct val="100000"/>
                        </a:lnSpc>
                        <a:spcBef>
                          <a:spcPts val="0"/>
                        </a:spcBef>
                        <a:spcAft>
                          <a:spcPts val="0"/>
                        </a:spcAft>
                        <a:buClr>
                          <a:srgbClr val="000000"/>
                        </a:buClr>
                        <a:buSzPts val="1200"/>
                        <a:buFont typeface="Libre Baskerville"/>
                        <a:buNone/>
                      </a:pPr>
                      <a:r>
                        <a:rPr lang="en-US" sz="1200" u="none" strike="noStrike" cap="none"/>
                        <a:t>3. TEACHER’S DAY CELEBRATION.</a:t>
                      </a:r>
                      <a:endParaRPr/>
                    </a:p>
                  </a:txBody>
                  <a:tcPr marL="50800" marR="50800" marT="50800" marB="50800" anchor="ctr"/>
                </a:tc>
              </a:tr>
              <a:tr h="513400">
                <a:tc>
                  <a:txBody>
                    <a:bodyPr/>
                    <a:lstStyle/>
                    <a:p>
                      <a:pPr marL="0" marR="0" lvl="0" indent="0" algn="l" rtl="0">
                        <a:lnSpc>
                          <a:spcPct val="100000"/>
                        </a:lnSpc>
                        <a:spcBef>
                          <a:spcPts val="0"/>
                        </a:spcBef>
                        <a:spcAft>
                          <a:spcPts val="0"/>
                        </a:spcAft>
                        <a:buClr>
                          <a:srgbClr val="000000"/>
                        </a:buClr>
                        <a:buSzPts val="1100"/>
                        <a:buFont typeface="Calibri"/>
                        <a:buNone/>
                      </a:pPr>
                      <a:r>
                        <a:rPr lang="en-US" sz="1100" u="none" strike="noStrike" cap="none">
                          <a:latin typeface="Calibri"/>
                          <a:ea typeface="Calibri"/>
                          <a:cs typeface="Calibri"/>
                          <a:sym typeface="Calibri"/>
                        </a:rPr>
                        <a:t/>
                      </a:r>
                      <a:br>
                        <a:rPr lang="en-US" sz="1100" u="none" strike="noStrike" cap="none">
                          <a:latin typeface="Calibri"/>
                          <a:ea typeface="Calibri"/>
                          <a:cs typeface="Calibri"/>
                          <a:sym typeface="Calibri"/>
                        </a:rPr>
                      </a:br>
                      <a:r>
                        <a:rPr lang="en-US" sz="1100" u="none" strike="noStrike" cap="none">
                          <a:latin typeface="Calibri"/>
                          <a:ea typeface="Calibri"/>
                          <a:cs typeface="Calibri"/>
                          <a:sym typeface="Calibri"/>
                        </a:rPr>
                        <a:t>4. WORKSHOP ON ANIMATION</a:t>
                      </a:r>
                      <a:endParaRPr/>
                    </a:p>
                  </a:txBody>
                  <a:tcPr marL="50800" marR="50800" marT="50800" marB="50800" anchor="ctr"/>
                </a:tc>
              </a:tr>
              <a:tr h="513400">
                <a:tc>
                  <a:txBody>
                    <a:bodyPr/>
                    <a:lstStyle/>
                    <a:p>
                      <a:pPr marL="0" marR="0" lvl="0" indent="0" algn="l" rtl="0">
                        <a:lnSpc>
                          <a:spcPct val="100000"/>
                        </a:lnSpc>
                        <a:spcBef>
                          <a:spcPts val="0"/>
                        </a:spcBef>
                        <a:spcAft>
                          <a:spcPts val="0"/>
                        </a:spcAft>
                        <a:buClr>
                          <a:srgbClr val="000000"/>
                        </a:buClr>
                        <a:buSzPts val="1100"/>
                        <a:buFont typeface="Calibri"/>
                        <a:buNone/>
                      </a:pPr>
                      <a:r>
                        <a:rPr lang="en-US" sz="1100" u="none" strike="noStrike" cap="none">
                          <a:latin typeface="Calibri"/>
                          <a:ea typeface="Calibri"/>
                          <a:cs typeface="Calibri"/>
                          <a:sym typeface="Calibri"/>
                        </a:rPr>
                        <a:t>5. ORGANISED “FÊTE DE LA FRANCOPHONIE” DURING MÉLANGE</a:t>
                      </a:r>
                      <a:endParaRPr/>
                    </a:p>
                  </a:txBody>
                  <a:tcPr marL="50800" marR="50800" marT="50800" marB="50800" anchor="ctr"/>
                </a:tc>
              </a:tr>
              <a:tr h="513400">
                <a:tc>
                  <a:txBody>
                    <a:bodyPr/>
                    <a:lstStyle/>
                    <a:p>
                      <a:pPr marL="0" marR="0" lvl="0" indent="0" algn="just" rtl="0">
                        <a:lnSpc>
                          <a:spcPct val="100000"/>
                        </a:lnSpc>
                        <a:spcBef>
                          <a:spcPts val="0"/>
                        </a:spcBef>
                        <a:spcAft>
                          <a:spcPts val="0"/>
                        </a:spcAft>
                        <a:buClr>
                          <a:srgbClr val="000000"/>
                        </a:buClr>
                        <a:buSzPts val="1100"/>
                        <a:buFont typeface="Calibri"/>
                        <a:buNone/>
                      </a:pPr>
                      <a:r>
                        <a:rPr lang="en-US" sz="1100" u="none" strike="noStrike" cap="none">
                          <a:latin typeface="Calibri"/>
                          <a:ea typeface="Calibri"/>
                          <a:cs typeface="Calibri"/>
                          <a:sym typeface="Calibri"/>
                        </a:rPr>
                        <a:t>6. FRENCH LIBRARY VISIT </a:t>
                      </a:r>
                      <a:endParaRPr/>
                    </a:p>
                  </a:txBody>
                  <a:tcPr marL="50800" marR="50800" marT="50800" marB="50800" anchor="ctr"/>
                </a:tc>
              </a:tr>
              <a:tr h="513400">
                <a:tc>
                  <a:txBody>
                    <a:bodyPr/>
                    <a:lstStyle/>
                    <a:p>
                      <a:pPr marL="0" marR="0" lvl="0" indent="0" algn="l" rtl="0">
                        <a:lnSpc>
                          <a:spcPct val="100000"/>
                        </a:lnSpc>
                        <a:spcBef>
                          <a:spcPts val="0"/>
                        </a:spcBef>
                        <a:spcAft>
                          <a:spcPts val="0"/>
                        </a:spcAft>
                        <a:buClr>
                          <a:srgbClr val="000000"/>
                        </a:buClr>
                        <a:buSzPts val="1100"/>
                        <a:buFont typeface="Calibri"/>
                        <a:buNone/>
                      </a:pPr>
                      <a:r>
                        <a:rPr lang="en-US" sz="1100" u="none" strike="noStrike" cap="none">
                          <a:latin typeface="Calibri"/>
                          <a:ea typeface="Calibri"/>
                          <a:cs typeface="Calibri"/>
                          <a:sym typeface="Calibri"/>
                        </a:rPr>
                        <a:t>7. CAMPUS FRANCE INVITED TO GIVE A TALK ON SCOPE OF FRENCH IN INDIA AND THE DETAILS OF THE SCHOLARSHIPS.</a:t>
                      </a:r>
                      <a:endParaRPr/>
                    </a:p>
                  </a:txBody>
                  <a:tcPr marL="50800" marR="50800" marT="50800" marB="50800" anchor="ctr"/>
                </a:tc>
              </a:tr>
              <a:tr h="513400">
                <a:tc>
                  <a:txBody>
                    <a:bodyPr/>
                    <a:lstStyle/>
                    <a:p>
                      <a:pPr marL="0" marR="0" lvl="0" indent="0" algn="l" rtl="0">
                        <a:lnSpc>
                          <a:spcPct val="100000"/>
                        </a:lnSpc>
                        <a:spcBef>
                          <a:spcPts val="0"/>
                        </a:spcBef>
                        <a:spcAft>
                          <a:spcPts val="0"/>
                        </a:spcAft>
                        <a:buClr>
                          <a:srgbClr val="000000"/>
                        </a:buClr>
                        <a:buSzPts val="1100"/>
                        <a:buFont typeface="Calibri"/>
                        <a:buNone/>
                      </a:pPr>
                      <a:r>
                        <a:rPr lang="en-US" sz="1100" u="none" strike="noStrike" cap="none">
                          <a:latin typeface="Calibri"/>
                          <a:ea typeface="Calibri"/>
                          <a:cs typeface="Calibri"/>
                          <a:sym typeface="Calibri"/>
                        </a:rPr>
                        <a:t>8. FRENCH FILM SCREENING AND QUIZ </a:t>
                      </a:r>
                      <a:endParaRPr/>
                    </a:p>
                  </a:txBody>
                  <a:tcPr marL="50800" marR="50800" marT="50800" marB="50800" anchor="ctr"/>
                </a:tc>
              </a:tr>
              <a:tr h="513400">
                <a:tc>
                  <a:txBody>
                    <a:bodyPr/>
                    <a:lstStyle/>
                    <a:p>
                      <a:pPr marL="0" marR="0" lvl="0" indent="0" algn="just" rtl="0">
                        <a:lnSpc>
                          <a:spcPct val="100000"/>
                        </a:lnSpc>
                        <a:spcBef>
                          <a:spcPts val="0"/>
                        </a:spcBef>
                        <a:spcAft>
                          <a:spcPts val="0"/>
                        </a:spcAft>
                        <a:buClr>
                          <a:srgbClr val="000000"/>
                        </a:buClr>
                        <a:buSzPts val="1100"/>
                        <a:buFont typeface="Calibri"/>
                        <a:buNone/>
                      </a:pPr>
                      <a:r>
                        <a:rPr lang="en-US" sz="1100" u="none" strike="noStrike" cap="none">
                          <a:latin typeface="Calibri"/>
                          <a:ea typeface="Calibri"/>
                          <a:cs typeface="Calibri"/>
                          <a:sym typeface="Calibri"/>
                        </a:rPr>
                        <a:t>9. INTERCLASS COMPETITIONS ON FRENCH CUISINE,SINGING,POETRY RECITATION AND POETRY COMPOSITION.- </a:t>
                      </a:r>
                      <a:endParaRPr/>
                    </a:p>
                  </a:txBody>
                  <a:tcPr marL="50800" marR="50800" marT="50800" marB="50800" anchor="ctr"/>
                </a:tc>
              </a:tr>
              <a:tr h="513400">
                <a:tc>
                  <a:txBody>
                    <a:bodyPr/>
                    <a:lstStyle/>
                    <a:p>
                      <a:pPr marL="0" marR="0" lvl="0" indent="0" algn="just" rtl="0">
                        <a:lnSpc>
                          <a:spcPct val="100000"/>
                        </a:lnSpc>
                        <a:spcBef>
                          <a:spcPts val="0"/>
                        </a:spcBef>
                        <a:spcAft>
                          <a:spcPts val="0"/>
                        </a:spcAft>
                        <a:buClr>
                          <a:srgbClr val="000000"/>
                        </a:buClr>
                        <a:buSzPts val="1100"/>
                        <a:buFont typeface="Calibri"/>
                        <a:buNone/>
                      </a:pPr>
                      <a:r>
                        <a:rPr lang="en-US" sz="1100" u="none" strike="noStrike" cap="none">
                          <a:latin typeface="Calibri"/>
                          <a:ea typeface="Calibri"/>
                          <a:cs typeface="Calibri"/>
                          <a:sym typeface="Calibri"/>
                        </a:rPr>
                        <a:t>10. FUND RAISER ACTIVITIES ORGANISED.</a:t>
                      </a:r>
                      <a:endParaRPr/>
                    </a:p>
                  </a:txBody>
                  <a:tcPr marL="50800" marR="50800" marT="50800" marB="50800" anchor="ctr"/>
                </a:tc>
              </a:tr>
              <a:tr h="513400">
                <a:tc>
                  <a:txBody>
                    <a:bodyPr/>
                    <a:lstStyle/>
                    <a:p>
                      <a:pPr marL="0" marR="0" lvl="0" indent="0" algn="just" rtl="0">
                        <a:lnSpc>
                          <a:spcPct val="100000"/>
                        </a:lnSpc>
                        <a:spcBef>
                          <a:spcPts val="0"/>
                        </a:spcBef>
                        <a:spcAft>
                          <a:spcPts val="0"/>
                        </a:spcAft>
                        <a:buClr>
                          <a:srgbClr val="000000"/>
                        </a:buClr>
                        <a:buSzPts val="1100"/>
                        <a:buFont typeface="Calibri"/>
                        <a:buNone/>
                      </a:pPr>
                      <a:r>
                        <a:rPr lang="en-US" sz="1100" u="none" strike="noStrike" cap="none">
                          <a:latin typeface="Calibri"/>
                          <a:ea typeface="Calibri"/>
                          <a:cs typeface="Calibri"/>
                          <a:sym typeface="Calibri"/>
                        </a:rPr>
                        <a:t>11. AN EXCURSION TO GURGAON  FOR  “ CIRQUE DU SOLEIL”</a:t>
                      </a:r>
                      <a:br>
                        <a:rPr lang="en-US" sz="1100" u="none" strike="noStrike" cap="none">
                          <a:latin typeface="Calibri"/>
                          <a:ea typeface="Calibri"/>
                          <a:cs typeface="Calibri"/>
                          <a:sym typeface="Calibri"/>
                        </a:rPr>
                      </a:br>
                      <a:endParaRPr/>
                    </a:p>
                  </a:txBody>
                  <a:tcPr marL="50800" marR="50800" marT="50800" marB="50800" anchor="ct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8"/>
          <p:cNvPicPr preferRelativeResize="0">
            <a:picLocks noGrp="1"/>
          </p:cNvPicPr>
          <p:nvPr>
            <p:ph type="pic" idx="2"/>
          </p:nvPr>
        </p:nvPicPr>
        <p:blipFill rotWithShape="1">
          <a:blip r:embed="rId3">
            <a:alphaModFix/>
          </a:blip>
          <a:srcRect/>
          <a:stretch/>
        </p:blipFill>
        <p:spPr>
          <a:xfrm>
            <a:off x="7270977" y="2705100"/>
            <a:ext cx="4533447" cy="5842001"/>
          </a:xfrm>
          <a:prstGeom prst="rect">
            <a:avLst/>
          </a:prstGeom>
          <a:noFill/>
          <a:ln>
            <a:noFill/>
          </a:ln>
          <a:effectLst>
            <a:outerShdw blurRad="63500" dist="38100" dir="5400000" rotWithShape="0">
              <a:srgbClr val="000000">
                <a:alpha val="49803"/>
              </a:srgbClr>
            </a:outerShdw>
          </a:effectLst>
        </p:spPr>
      </p:pic>
      <p:sp>
        <p:nvSpPr>
          <p:cNvPr id="343" name="Google Shape;343;p58"/>
          <p:cNvSpPr txBox="1">
            <a:spLocks noGrp="1"/>
          </p:cNvSpPr>
          <p:nvPr>
            <p:ph type="title"/>
          </p:nvPr>
        </p:nvSpPr>
        <p:spPr>
          <a:xfrm>
            <a:off x="787400" y="254000"/>
            <a:ext cx="11430000" cy="24384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767367"/>
              </a:buClr>
              <a:buSzPts val="7800"/>
              <a:buFont typeface="Libre Baskerville"/>
              <a:buNone/>
            </a:pPr>
            <a:r>
              <a:rPr lang="en-US" sz="7800" b="0" i="0" u="none" strike="noStrike" cap="none">
                <a:solidFill>
                  <a:srgbClr val="767367"/>
                </a:solidFill>
                <a:latin typeface="Libre Baskerville"/>
                <a:ea typeface="Libre Baskerville"/>
                <a:cs typeface="Libre Baskerville"/>
                <a:sym typeface="Libre Baskerville"/>
              </a:rPr>
              <a:t>Participation of students in extra curricular activities </a:t>
            </a:r>
            <a:endParaRPr/>
          </a:p>
        </p:txBody>
      </p:sp>
      <p:sp>
        <p:nvSpPr>
          <p:cNvPr id="344" name="Google Shape;344;p58"/>
          <p:cNvSpPr txBox="1">
            <a:spLocks noGrp="1"/>
          </p:cNvSpPr>
          <p:nvPr>
            <p:ph type="body" idx="1"/>
          </p:nvPr>
        </p:nvSpPr>
        <p:spPr>
          <a:xfrm>
            <a:off x="787400" y="2768600"/>
            <a:ext cx="5486400" cy="5715000"/>
          </a:xfrm>
          <a:prstGeom prst="rect">
            <a:avLst/>
          </a:prstGeom>
          <a:noFill/>
          <a:ln>
            <a:noFill/>
          </a:ln>
        </p:spPr>
        <p:txBody>
          <a:bodyPr spcFirstLastPara="1" wrap="square" lIns="50800" tIns="50800" rIns="50800" bIns="50800" anchor="ctr" anchorCtr="0">
            <a:noAutofit/>
          </a:bodyPr>
          <a:lstStyle/>
          <a:p>
            <a:pPr marL="0" lvl="0" indent="0" algn="just" rtl="0">
              <a:lnSpc>
                <a:spcPct val="100000"/>
              </a:lnSpc>
              <a:spcBef>
                <a:spcPts val="0"/>
              </a:spcBef>
              <a:spcAft>
                <a:spcPts val="0"/>
              </a:spcAft>
              <a:buClr>
                <a:srgbClr val="000000"/>
              </a:buClr>
              <a:buSzPts val="3200"/>
              <a:buFont typeface="Belleza"/>
              <a:buNone/>
            </a:pPr>
            <a:endParaRPr sz="3200">
              <a:solidFill>
                <a:srgbClr val="000000"/>
              </a:solidFill>
              <a:latin typeface="Belleza"/>
              <a:ea typeface="Belleza"/>
              <a:cs typeface="Belleza"/>
              <a:sym typeface="Belleza"/>
            </a:endParaRPr>
          </a:p>
          <a:p>
            <a:pPr marL="436880" lvl="0" indent="-436880" algn="just" rtl="0">
              <a:lnSpc>
                <a:spcPct val="100000"/>
              </a:lnSpc>
              <a:spcBef>
                <a:spcPts val="0"/>
              </a:spcBef>
              <a:spcAft>
                <a:spcPts val="0"/>
              </a:spcAft>
              <a:buClr>
                <a:srgbClr val="000000"/>
              </a:buClr>
              <a:buSzPts val="1120"/>
              <a:buFont typeface="Belleza"/>
              <a:buChar char="•"/>
            </a:pPr>
            <a:r>
              <a:rPr lang="en-US" sz="3200">
                <a:solidFill>
                  <a:srgbClr val="000000"/>
                </a:solidFill>
                <a:latin typeface="Belleza"/>
                <a:ea typeface="Belleza"/>
                <a:cs typeface="Belleza"/>
                <a:sym typeface="Belleza"/>
              </a:rPr>
              <a:t>JMC participates every year ( 2013 onwards) in Arts Faculty’s “ Francophonie Day” and win prizes in various categories.</a:t>
            </a:r>
            <a:endParaRPr/>
          </a:p>
          <a:p>
            <a:pPr marL="436880" lvl="0" indent="-436880" algn="just" rtl="0">
              <a:lnSpc>
                <a:spcPct val="100000"/>
              </a:lnSpc>
              <a:spcBef>
                <a:spcPts val="0"/>
              </a:spcBef>
              <a:spcAft>
                <a:spcPts val="0"/>
              </a:spcAft>
              <a:buClr>
                <a:srgbClr val="000000"/>
              </a:buClr>
              <a:buSzPts val="1120"/>
              <a:buFont typeface="Belleza"/>
              <a:buChar char="•"/>
            </a:pPr>
            <a:r>
              <a:rPr lang="en-US" sz="3200">
                <a:solidFill>
                  <a:srgbClr val="000000"/>
                </a:solidFill>
                <a:latin typeface="Belleza"/>
                <a:ea typeface="Belleza"/>
                <a:cs typeface="Belleza"/>
                <a:sym typeface="Belleza"/>
              </a:rPr>
              <a:t>Participation in intercollege and intracollege activities </a:t>
            </a:r>
            <a:endParaRPr/>
          </a:p>
        </p:txBody>
      </p:sp>
      <p:pic>
        <p:nvPicPr>
          <p:cNvPr id="345" name="Google Shape;345;p58"/>
          <p:cNvPicPr preferRelativeResize="0"/>
          <p:nvPr/>
        </p:nvPicPr>
        <p:blipFill rotWithShape="1">
          <a:blip r:embed="rId4">
            <a:alphaModFix/>
          </a:blip>
          <a:srcRect l="19172" r="24954"/>
          <a:stretch/>
        </p:blipFill>
        <p:spPr>
          <a:xfrm>
            <a:off x="7615484" y="5447681"/>
            <a:ext cx="2012005" cy="2700818"/>
          </a:xfrm>
          <a:prstGeom prst="rect">
            <a:avLst/>
          </a:prstGeom>
          <a:noFill/>
          <a:ln>
            <a:noFill/>
          </a:ln>
        </p:spPr>
      </p:pic>
      <p:grpSp>
        <p:nvGrpSpPr>
          <p:cNvPr id="346" name="Google Shape;346;p58"/>
          <p:cNvGrpSpPr/>
          <p:nvPr/>
        </p:nvGrpSpPr>
        <p:grpSpPr>
          <a:xfrm>
            <a:off x="9515373" y="5418919"/>
            <a:ext cx="2175273" cy="2558803"/>
            <a:chOff x="0" y="-1"/>
            <a:chExt cx="2175272" cy="2558801"/>
          </a:xfrm>
        </p:grpSpPr>
        <p:pic>
          <p:nvPicPr>
            <p:cNvPr id="347" name="Google Shape;347;p58"/>
            <p:cNvPicPr preferRelativeResize="0"/>
            <p:nvPr/>
          </p:nvPicPr>
          <p:blipFill rotWithShape="1">
            <a:blip r:embed="rId5">
              <a:alphaModFix/>
            </a:blip>
            <a:srcRect l="23967" r="20354"/>
            <a:stretch/>
          </p:blipFill>
          <p:spPr>
            <a:xfrm>
              <a:off x="152400" y="437065"/>
              <a:ext cx="1870472" cy="1889711"/>
            </a:xfrm>
            <a:prstGeom prst="rect">
              <a:avLst/>
            </a:prstGeom>
            <a:noFill/>
            <a:ln>
              <a:noFill/>
            </a:ln>
          </p:spPr>
        </p:pic>
        <p:pic>
          <p:nvPicPr>
            <p:cNvPr id="348" name="Google Shape;348;p58"/>
            <p:cNvPicPr preferRelativeResize="0"/>
            <p:nvPr/>
          </p:nvPicPr>
          <p:blipFill rotWithShape="1">
            <a:blip r:embed="rId6">
              <a:alphaModFix/>
            </a:blip>
            <a:srcRect/>
            <a:stretch/>
          </p:blipFill>
          <p:spPr>
            <a:xfrm>
              <a:off x="0" y="-1"/>
              <a:ext cx="2175272" cy="2558801"/>
            </a:xfrm>
            <a:prstGeom prst="rect">
              <a:avLst/>
            </a:prstGeom>
            <a:noFill/>
            <a:ln>
              <a:noFill/>
            </a:ln>
          </p:spPr>
        </p:pic>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Google Shape;353;p59"/>
          <p:cNvPicPr preferRelativeResize="0">
            <a:picLocks noGrp="1"/>
          </p:cNvPicPr>
          <p:nvPr>
            <p:ph type="pic" idx="2"/>
          </p:nvPr>
        </p:nvPicPr>
        <p:blipFill rotWithShape="1">
          <a:blip r:embed="rId3">
            <a:alphaModFix/>
          </a:blip>
          <a:srcRect/>
          <a:stretch/>
        </p:blipFill>
        <p:spPr>
          <a:xfrm>
            <a:off x="6205388" y="977900"/>
            <a:ext cx="6012012" cy="7810500"/>
          </a:xfrm>
          <a:prstGeom prst="rect">
            <a:avLst/>
          </a:prstGeom>
          <a:noFill/>
          <a:ln>
            <a:noFill/>
          </a:ln>
          <a:effectLst>
            <a:outerShdw blurRad="63500" dist="38100" dir="5400000" rotWithShape="0">
              <a:srgbClr val="000000">
                <a:alpha val="49803"/>
              </a:srgbClr>
            </a:outerShdw>
          </a:effectLst>
        </p:spPr>
      </p:pic>
      <p:sp>
        <p:nvSpPr>
          <p:cNvPr id="354" name="Google Shape;354;p59"/>
          <p:cNvSpPr/>
          <p:nvPr/>
        </p:nvSpPr>
        <p:spPr>
          <a:xfrm>
            <a:off x="1192212" y="1098549"/>
            <a:ext cx="4143376" cy="3876041"/>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OUR PRIDE !!</a:t>
            </a:r>
            <a:endParaRPr/>
          </a:p>
          <a:p>
            <a:pPr marL="0" marR="0" lvl="0" indent="0" algn="l" rtl="0">
              <a:lnSpc>
                <a:spcPct val="100000"/>
              </a:lnSpc>
              <a:spcBef>
                <a:spcPts val="0"/>
              </a:spcBef>
              <a:spcAft>
                <a:spcPts val="0"/>
              </a:spcAft>
              <a:buClr>
                <a:srgbClr val="000000"/>
              </a:buClr>
              <a:buSzPts val="1800"/>
              <a:buFont typeface="Calibri"/>
              <a:buNone/>
            </a:pP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Jessica Anna James of Computer Applications was selected for parasailing through NCC and represented JMC during PM rally at Delhi Cantt.(2018), after going through three levels of screening.</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60"/>
          <p:cNvPicPr preferRelativeResize="0">
            <a:picLocks noGrp="1"/>
          </p:cNvPicPr>
          <p:nvPr>
            <p:ph type="pic" idx="2"/>
          </p:nvPr>
        </p:nvPicPr>
        <p:blipFill rotWithShape="1">
          <a:blip r:embed="rId3">
            <a:alphaModFix/>
          </a:blip>
          <a:srcRect/>
          <a:stretch/>
        </p:blipFill>
        <p:spPr>
          <a:xfrm>
            <a:off x="7124699" y="1418907"/>
            <a:ext cx="4533447" cy="5842001"/>
          </a:xfrm>
          <a:prstGeom prst="rect">
            <a:avLst/>
          </a:prstGeom>
          <a:noFill/>
          <a:ln>
            <a:noFill/>
          </a:ln>
          <a:effectLst>
            <a:outerShdw blurRad="63500" dist="38100" dir="5400000" rotWithShape="0">
              <a:srgbClr val="000000">
                <a:alpha val="49803"/>
              </a:srgbClr>
            </a:outerShdw>
          </a:effectLst>
        </p:spPr>
      </p:pic>
      <p:sp>
        <p:nvSpPr>
          <p:cNvPr id="360" name="Google Shape;360;p60"/>
          <p:cNvSpPr/>
          <p:nvPr/>
        </p:nvSpPr>
        <p:spPr>
          <a:xfrm>
            <a:off x="1670050" y="2058987"/>
            <a:ext cx="3071813" cy="4155441"/>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Alina Tomy of Computer Applications bagged the First position in the Solo Dance during NCC National Integration Camp held at Varanasi , representing NCC Delhi Directorate in 2017</a:t>
            </a:r>
            <a:r>
              <a:rPr lang="en-US" sz="2600" b="0" i="0" u="none" strike="noStrike" cap="none">
                <a:solidFill>
                  <a:srgbClr val="000000"/>
                </a:solidFill>
                <a:latin typeface="Calibri"/>
                <a:ea typeface="Calibri"/>
                <a:cs typeface="Calibri"/>
                <a:sym typeface="Calibri"/>
              </a:rPr>
              <a:t>.</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61"/>
          <p:cNvSpPr/>
          <p:nvPr/>
        </p:nvSpPr>
        <p:spPr>
          <a:xfrm>
            <a:off x="2037556" y="1465580"/>
            <a:ext cx="8929688" cy="624841"/>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Jenyce Matthews of Computer Applications year bagged First position in group dance during Special National Integration Camp held in Dimapur, Nagaland in 2018</a:t>
            </a:r>
            <a:endParaRPr/>
          </a:p>
        </p:txBody>
      </p:sp>
      <p:pic>
        <p:nvPicPr>
          <p:cNvPr id="366" name="Google Shape;366;p61"/>
          <p:cNvPicPr preferRelativeResize="0"/>
          <p:nvPr/>
        </p:nvPicPr>
        <p:blipFill rotWithShape="1">
          <a:blip r:embed="rId3">
            <a:alphaModFix/>
          </a:blip>
          <a:srcRect/>
          <a:stretch/>
        </p:blipFill>
        <p:spPr>
          <a:xfrm>
            <a:off x="2439987" y="2814637"/>
            <a:ext cx="7510463" cy="450056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306400" y="160325"/>
            <a:ext cx="12440100" cy="9246000"/>
          </a:xfrm>
          <a:prstGeom prst="rect">
            <a:avLst/>
          </a:prstGeom>
          <a:noFill/>
          <a:ln>
            <a:solidFill>
              <a:schemeClr val="accent1"/>
            </a:solidFill>
          </a:ln>
          <a:effectLst>
            <a:outerShdw blurRad="57150" dist="19050" dir="5400000" algn="bl" rotWithShape="0">
              <a:srgbClr val="000000">
                <a:alpha val="50000"/>
              </a:srgbClr>
            </a:outerShdw>
          </a:effectLst>
        </p:spPr>
        <p:txBody>
          <a:bodyPr spcFirstLastPara="1" wrap="square" lIns="50800" tIns="50800" rIns="50800" bIns="50800" anchor="ctr" anchorCtr="0">
            <a:noAutofit/>
          </a:bodyPr>
          <a:lstStyle/>
          <a:p>
            <a:pPr marL="0" lvl="0" indent="0" algn="l" rtl="0">
              <a:spcBef>
                <a:spcPts val="0"/>
              </a:spcBef>
              <a:spcAft>
                <a:spcPts val="0"/>
              </a:spcAft>
              <a:buNone/>
            </a:pPr>
            <a:r>
              <a:rPr lang="en-US" sz="6000" dirty="0">
                <a:latin typeface="Times New Roman" panose="02020603050405020304" pitchFamily="18" charset="0"/>
                <a:cs typeface="Times New Roman" panose="02020603050405020304" pitchFamily="18" charset="0"/>
              </a:rPr>
              <a:t>Faculty Contributions</a:t>
            </a:r>
            <a:endParaRPr sz="6000"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sz="6000"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r>
              <a:rPr lang="en-US" sz="3600" dirty="0">
                <a:latin typeface="Times New Roman" panose="02020603050405020304" pitchFamily="18" charset="0"/>
                <a:cs typeface="Times New Roman" panose="02020603050405020304" pitchFamily="18" charset="0"/>
              </a:rPr>
              <a:t>Dr. </a:t>
            </a:r>
            <a:r>
              <a:rPr lang="en-US" sz="3600" dirty="0" err="1">
                <a:latin typeface="Times New Roman" panose="02020603050405020304" pitchFamily="18" charset="0"/>
                <a:cs typeface="Times New Roman" panose="02020603050405020304" pitchFamily="18" charset="0"/>
              </a:rPr>
              <a:t>Pavitra</a:t>
            </a:r>
            <a:r>
              <a:rPr lang="en-US" sz="3600" dirty="0">
                <a:latin typeface="Times New Roman" panose="02020603050405020304" pitchFamily="18" charset="0"/>
                <a:cs typeface="Times New Roman" panose="02020603050405020304" pitchFamily="18" charset="0"/>
              </a:rPr>
              <a:t> Bhardwaj</a:t>
            </a:r>
            <a:endParaRPr sz="3600"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sz="3600" dirty="0">
              <a:solidFill>
                <a:schemeClr val="bg1"/>
              </a:solidFill>
              <a:latin typeface="Times New Roman" panose="02020603050405020304" pitchFamily="18" charset="0"/>
              <a:cs typeface="Times New Roman" panose="02020603050405020304" pitchFamily="18" charset="0"/>
            </a:endParaRPr>
          </a:p>
          <a:p>
            <a:pPr marL="457200" lvl="0" indent="-342900" algn="just" rtl="0">
              <a:lnSpc>
                <a:spcPct val="115000"/>
              </a:lnSpc>
              <a:spcBef>
                <a:spcPts val="0"/>
              </a:spcBef>
              <a:spcAft>
                <a:spcPts val="0"/>
              </a:spcAft>
              <a:buClr>
                <a:srgbClr val="000000"/>
              </a:buClr>
              <a:buSzPts val="1800"/>
              <a:buChar char="●"/>
            </a:pPr>
            <a:r>
              <a:rPr lang="en-US" sz="1100" dirty="0">
                <a:solidFill>
                  <a:schemeClr val="bg1"/>
                </a:solidFill>
                <a:latin typeface="Times New Roman" panose="02020603050405020304" pitchFamily="18" charset="0"/>
                <a:ea typeface="Arial"/>
                <a:cs typeface="Times New Roman" panose="02020603050405020304" pitchFamily="18" charset="0"/>
                <a:sym typeface="Arial"/>
              </a:rPr>
              <a:t>·</a:t>
            </a:r>
            <a:r>
              <a:rPr lang="en-US" sz="700" dirty="0">
                <a:solidFill>
                  <a:schemeClr val="bg1"/>
                </a:solidFill>
                <a:latin typeface="Times New Roman" panose="02020603050405020304" pitchFamily="18" charset="0"/>
                <a:ea typeface="Times New Roman"/>
                <a:cs typeface="Times New Roman" panose="02020603050405020304" pitchFamily="18" charset="0"/>
                <a:sym typeface="Times New Roman"/>
              </a:rPr>
              <a:t>   </a:t>
            </a:r>
            <a:r>
              <a:rPr lang="en-US" sz="3000" dirty="0">
                <a:solidFill>
                  <a:schemeClr val="bg1"/>
                </a:solidFill>
                <a:latin typeface="Times New Roman" panose="02020603050405020304" pitchFamily="18" charset="0"/>
                <a:ea typeface="Times New Roman"/>
                <a:cs typeface="Times New Roman" panose="02020603050405020304" pitchFamily="18" charset="0"/>
                <a:sym typeface="Times New Roman"/>
              </a:rPr>
              <a:t> </a:t>
            </a:r>
            <a:r>
              <a:rPr lang="en-US" sz="2400" dirty="0">
                <a:solidFill>
                  <a:schemeClr val="bg1"/>
                </a:solidFill>
                <a:latin typeface="Times New Roman" panose="02020603050405020304" pitchFamily="18" charset="0"/>
                <a:ea typeface="Arial"/>
                <a:cs typeface="Times New Roman" panose="02020603050405020304" pitchFamily="18" charset="0"/>
                <a:sym typeface="Arial"/>
              </a:rPr>
              <a:t>Delivered a lecture at Refresher Course </a:t>
            </a:r>
            <a:r>
              <a:rPr lang="en-US" sz="2400" b="1" dirty="0">
                <a:solidFill>
                  <a:schemeClr val="bg1"/>
                </a:solidFill>
                <a:latin typeface="Times New Roman" panose="02020603050405020304" pitchFamily="18" charset="0"/>
                <a:ea typeface="Arial"/>
                <a:cs typeface="Times New Roman" panose="02020603050405020304" pitchFamily="18" charset="0"/>
                <a:sym typeface="Arial"/>
              </a:rPr>
              <a:t>HRDC, University of Rajasthan</a:t>
            </a:r>
            <a:r>
              <a:rPr lang="en-US" sz="2400" dirty="0">
                <a:solidFill>
                  <a:schemeClr val="bg1"/>
                </a:solidFill>
                <a:latin typeface="Times New Roman" panose="02020603050405020304" pitchFamily="18" charset="0"/>
                <a:ea typeface="Arial"/>
                <a:cs typeface="Times New Roman" panose="02020603050405020304" pitchFamily="18" charset="0"/>
                <a:sym typeface="Arial"/>
              </a:rPr>
              <a:t> on “Human Resource Development in IT Industry : A Leverage to sustainable Development of India”</a:t>
            </a:r>
            <a:endParaRPr sz="2400" dirty="0">
              <a:solidFill>
                <a:schemeClr val="bg1"/>
              </a:solidFill>
              <a:latin typeface="Times New Roman" panose="02020603050405020304" pitchFamily="18" charset="0"/>
              <a:ea typeface="Arial"/>
              <a:cs typeface="Times New Roman" panose="02020603050405020304" pitchFamily="18" charset="0"/>
              <a:sym typeface="Arial"/>
            </a:endParaRPr>
          </a:p>
          <a:p>
            <a:pPr marL="457200" lvl="0" indent="-381000" algn="just" rtl="0">
              <a:lnSpc>
                <a:spcPct val="115000"/>
              </a:lnSpc>
              <a:spcBef>
                <a:spcPts val="0"/>
              </a:spcBef>
              <a:spcAft>
                <a:spcPts val="0"/>
              </a:spcAft>
              <a:buClr>
                <a:srgbClr val="000000"/>
              </a:buClr>
              <a:buSzPts val="2400"/>
              <a:buChar char="●"/>
            </a:pPr>
            <a:r>
              <a:rPr lang="en-US" sz="2400" dirty="0">
                <a:solidFill>
                  <a:schemeClr val="bg1"/>
                </a:solidFill>
                <a:latin typeface="Times New Roman" panose="02020603050405020304" pitchFamily="18" charset="0"/>
                <a:ea typeface="Arial"/>
                <a:cs typeface="Times New Roman" panose="02020603050405020304" pitchFamily="18" charset="0"/>
                <a:sym typeface="Arial"/>
              </a:rPr>
              <a:t>Delivered around Fifty e-lectures at the Consortium for Education through Communication </a:t>
            </a:r>
            <a:r>
              <a:rPr lang="en-US" sz="2400" b="1" dirty="0">
                <a:solidFill>
                  <a:schemeClr val="bg1"/>
                </a:solidFill>
                <a:latin typeface="Times New Roman" panose="02020603050405020304" pitchFamily="18" charset="0"/>
                <a:ea typeface="Arial"/>
                <a:cs typeface="Times New Roman" panose="02020603050405020304" pitchFamily="18" charset="0"/>
                <a:sym typeface="Arial"/>
              </a:rPr>
              <a:t>(</a:t>
            </a:r>
            <a:r>
              <a:rPr lang="en-US" sz="2400" b="1" dirty="0" smtClean="0">
                <a:solidFill>
                  <a:schemeClr val="bg1"/>
                </a:solidFill>
                <a:latin typeface="Times New Roman" panose="02020603050405020304" pitchFamily="18" charset="0"/>
                <a:ea typeface="Arial"/>
                <a:cs typeface="Times New Roman" panose="02020603050405020304" pitchFamily="18" charset="0"/>
                <a:sym typeface="Arial"/>
              </a:rPr>
              <a:t>CEC), UGC, Delhi</a:t>
            </a:r>
            <a:r>
              <a:rPr lang="en-US" sz="2400" dirty="0" smtClean="0">
                <a:solidFill>
                  <a:schemeClr val="bg1"/>
                </a:solidFill>
                <a:latin typeface="Times New Roman" panose="02020603050405020304" pitchFamily="18" charset="0"/>
                <a:ea typeface="Arial"/>
                <a:cs typeface="Times New Roman" panose="02020603050405020304" pitchFamily="18" charset="0"/>
                <a:sym typeface="Arial"/>
              </a:rPr>
              <a:t> on various topics related to Management and Computer Science</a:t>
            </a:r>
            <a:endParaRPr sz="2400" dirty="0" smtClean="0">
              <a:solidFill>
                <a:schemeClr val="bg1"/>
              </a:solidFill>
              <a:latin typeface="Times New Roman" panose="02020603050405020304" pitchFamily="18" charset="0"/>
              <a:ea typeface="Arial"/>
              <a:cs typeface="Times New Roman" panose="02020603050405020304" pitchFamily="18" charset="0"/>
              <a:sym typeface="Arial"/>
            </a:endParaRPr>
          </a:p>
          <a:p>
            <a:pPr marL="457200" lvl="0" indent="-381000" algn="l" rtl="0">
              <a:lnSpc>
                <a:spcPct val="115000"/>
              </a:lnSpc>
              <a:spcBef>
                <a:spcPts val="0"/>
              </a:spcBef>
              <a:spcAft>
                <a:spcPts val="0"/>
              </a:spcAft>
              <a:buClr>
                <a:srgbClr val="000000"/>
              </a:buClr>
              <a:buSzPts val="2400"/>
              <a:buChar char="●"/>
            </a:pPr>
            <a:r>
              <a:rPr lang="en-US" sz="2000" dirty="0" smtClean="0">
                <a:solidFill>
                  <a:schemeClr val="bg1"/>
                </a:solidFill>
                <a:latin typeface="Times New Roman" panose="02020603050405020304" pitchFamily="18" charset="0"/>
                <a:cs typeface="Times New Roman" panose="02020603050405020304" pitchFamily="18" charset="0"/>
                <a:sym typeface="Times New Roman"/>
              </a:rPr>
              <a:t> </a:t>
            </a:r>
            <a:r>
              <a:rPr lang="en-US" sz="2000" dirty="0" smtClean="0">
                <a:solidFill>
                  <a:srgbClr val="100009"/>
                </a:solidFill>
                <a:latin typeface="Times New Roman" panose="02020603050405020304" pitchFamily="18" charset="0"/>
                <a:cs typeface="Times New Roman" panose="02020603050405020304" pitchFamily="18" charset="0"/>
                <a:sym typeface="Arial"/>
              </a:rPr>
              <a:t>Delivered a  lecture on "Human Resource Development in the Indian IT Industry : A leverage to Sustainable Development of  SAARC Region" at the SAARC Workshop </a:t>
            </a:r>
            <a:r>
              <a:rPr lang="en-US" sz="2000" dirty="0" err="1" smtClean="0">
                <a:solidFill>
                  <a:srgbClr val="100009"/>
                </a:solidFill>
                <a:latin typeface="Times New Roman" panose="02020603050405020304" pitchFamily="18" charset="0"/>
                <a:cs typeface="Times New Roman" panose="02020603050405020304" pitchFamily="18" charset="0"/>
                <a:sym typeface="Arial"/>
              </a:rPr>
              <a:t>organised</a:t>
            </a:r>
            <a:r>
              <a:rPr lang="en-US" sz="2000" dirty="0" smtClean="0">
                <a:solidFill>
                  <a:srgbClr val="100009"/>
                </a:solidFill>
                <a:latin typeface="Times New Roman" panose="02020603050405020304" pitchFamily="18" charset="0"/>
                <a:cs typeface="Times New Roman" panose="02020603050405020304" pitchFamily="18" charset="0"/>
                <a:sym typeface="Arial"/>
              </a:rPr>
              <a:t> by SHRDC, Pakistan and MHRD, </a:t>
            </a:r>
            <a:r>
              <a:rPr lang="en-US" sz="2000" dirty="0" err="1" smtClean="0">
                <a:solidFill>
                  <a:srgbClr val="100009"/>
                </a:solidFill>
                <a:latin typeface="Times New Roman" panose="02020603050405020304" pitchFamily="18" charset="0"/>
                <a:cs typeface="Times New Roman" panose="02020603050405020304" pitchFamily="18" charset="0"/>
                <a:sym typeface="Arial"/>
              </a:rPr>
              <a:t>Govt</a:t>
            </a:r>
            <a:r>
              <a:rPr lang="en-US" sz="2000" dirty="0" smtClean="0">
                <a:solidFill>
                  <a:srgbClr val="100009"/>
                </a:solidFill>
                <a:latin typeface="Times New Roman" panose="02020603050405020304" pitchFamily="18" charset="0"/>
                <a:cs typeface="Times New Roman" panose="02020603050405020304" pitchFamily="18" charset="0"/>
                <a:sym typeface="Arial"/>
              </a:rPr>
              <a:t> of India, Delhi, April 2015.</a:t>
            </a:r>
            <a:endParaRPr sz="2000" dirty="0" smtClean="0">
              <a:solidFill>
                <a:srgbClr val="100009"/>
              </a:solidFill>
              <a:latin typeface="Times New Roman" panose="02020603050405020304" pitchFamily="18" charset="0"/>
              <a:cs typeface="Times New Roman" panose="02020603050405020304" pitchFamily="18" charset="0"/>
              <a:sym typeface="Arial"/>
            </a:endParaRPr>
          </a:p>
          <a:p>
            <a:pPr marL="457200" lvl="0" indent="-381000" algn="just" rtl="0">
              <a:lnSpc>
                <a:spcPct val="115000"/>
              </a:lnSpc>
              <a:spcBef>
                <a:spcPts val="0"/>
              </a:spcBef>
              <a:spcAft>
                <a:spcPts val="0"/>
              </a:spcAft>
              <a:buClr>
                <a:srgbClr val="000000"/>
              </a:buClr>
              <a:buSzPts val="2400"/>
              <a:buChar char="●"/>
            </a:pPr>
            <a:r>
              <a:rPr lang="en-US" sz="2000" dirty="0" smtClean="0">
                <a:solidFill>
                  <a:srgbClr val="100009"/>
                </a:solidFill>
                <a:latin typeface="Times New Roman" panose="02020603050405020304" pitchFamily="18" charset="0"/>
                <a:cs typeface="Times New Roman" panose="02020603050405020304" pitchFamily="18" charset="0"/>
                <a:sym typeface="Times New Roman"/>
              </a:rPr>
              <a:t> </a:t>
            </a:r>
            <a:r>
              <a:rPr lang="en-US" sz="2000" dirty="0" smtClean="0">
                <a:solidFill>
                  <a:srgbClr val="100009"/>
                </a:solidFill>
                <a:latin typeface="Times New Roman" panose="02020603050405020304" pitchFamily="18" charset="0"/>
                <a:cs typeface="Times New Roman" panose="02020603050405020304" pitchFamily="18" charset="0"/>
                <a:sym typeface="Arial"/>
              </a:rPr>
              <a:t>Delivered a lecture on "ICT for enhancing the accessibility and quality of Education in India a roadmap for SAARC Countries" at the SAARC Workshop </a:t>
            </a:r>
            <a:r>
              <a:rPr lang="en-US" sz="2000" dirty="0" err="1" smtClean="0">
                <a:solidFill>
                  <a:srgbClr val="100009"/>
                </a:solidFill>
                <a:latin typeface="Times New Roman" panose="02020603050405020304" pitchFamily="18" charset="0"/>
                <a:cs typeface="Times New Roman" panose="02020603050405020304" pitchFamily="18" charset="0"/>
                <a:sym typeface="Arial"/>
              </a:rPr>
              <a:t>organised</a:t>
            </a:r>
            <a:r>
              <a:rPr lang="en-US" sz="2000" dirty="0" smtClean="0">
                <a:solidFill>
                  <a:srgbClr val="100009"/>
                </a:solidFill>
                <a:latin typeface="Times New Roman" panose="02020603050405020304" pitchFamily="18" charset="0"/>
                <a:cs typeface="Times New Roman" panose="02020603050405020304" pitchFamily="18" charset="0"/>
                <a:sym typeface="Arial"/>
              </a:rPr>
              <a:t> by SHRDC, Pakistan and MH RD, </a:t>
            </a:r>
            <a:r>
              <a:rPr lang="en-US" sz="2000" dirty="0" err="1" smtClean="0">
                <a:solidFill>
                  <a:srgbClr val="100009"/>
                </a:solidFill>
                <a:latin typeface="Times New Roman" panose="02020603050405020304" pitchFamily="18" charset="0"/>
                <a:cs typeface="Times New Roman" panose="02020603050405020304" pitchFamily="18" charset="0"/>
                <a:sym typeface="Arial"/>
              </a:rPr>
              <a:t>Govt</a:t>
            </a:r>
            <a:r>
              <a:rPr lang="en-US" sz="2000" dirty="0" smtClean="0">
                <a:solidFill>
                  <a:srgbClr val="100009"/>
                </a:solidFill>
                <a:latin typeface="Times New Roman" panose="02020603050405020304" pitchFamily="18" charset="0"/>
                <a:cs typeface="Times New Roman" panose="02020603050405020304" pitchFamily="18" charset="0"/>
                <a:sym typeface="Arial"/>
              </a:rPr>
              <a:t> of India, Delhi, August 2015.</a:t>
            </a:r>
            <a:endParaRPr sz="2000" dirty="0" smtClean="0">
              <a:solidFill>
                <a:srgbClr val="100009"/>
              </a:solidFill>
              <a:latin typeface="Times New Roman" panose="02020603050405020304" pitchFamily="18" charset="0"/>
              <a:cs typeface="Times New Roman" panose="02020603050405020304" pitchFamily="18" charset="0"/>
              <a:sym typeface="Arial"/>
            </a:endParaRPr>
          </a:p>
          <a:p>
            <a:pPr marL="457200" lvl="0" indent="0" algn="l" rtl="0">
              <a:spcBef>
                <a:spcPts val="0"/>
              </a:spcBef>
              <a:spcAft>
                <a:spcPts val="0"/>
              </a:spcAft>
              <a:buNone/>
            </a:pPr>
            <a:endParaRPr sz="2000" dirty="0">
              <a:solidFill>
                <a:srgbClr val="10000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62"/>
          <p:cNvSpPr txBox="1">
            <a:spLocks noGrp="1"/>
          </p:cNvSpPr>
          <p:nvPr>
            <p:ph type="title"/>
          </p:nvPr>
        </p:nvSpPr>
        <p:spPr>
          <a:xfrm>
            <a:off x="787400" y="254000"/>
            <a:ext cx="11430000" cy="24384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767367"/>
              </a:buClr>
              <a:buSzPts val="5000"/>
              <a:buFont typeface="Libre Baskerville"/>
              <a:buNone/>
            </a:pPr>
            <a:r>
              <a:rPr lang="en-US" sz="5000"/>
              <a:t>Student Diversity</a:t>
            </a:r>
            <a:endParaRPr/>
          </a:p>
        </p:txBody>
      </p:sp>
      <p:sp>
        <p:nvSpPr>
          <p:cNvPr id="372" name="Google Shape;372;p62"/>
          <p:cNvSpPr/>
          <p:nvPr/>
        </p:nvSpPr>
        <p:spPr>
          <a:xfrm>
            <a:off x="1651000" y="2444750"/>
            <a:ext cx="9702800" cy="4404867"/>
          </a:xfrm>
          <a:prstGeom prst="roundRect">
            <a:avLst>
              <a:gd name="adj" fmla="val 15000"/>
            </a:avLst>
          </a:prstGeom>
          <a:solidFill>
            <a:srgbClr val="994A40"/>
          </a:solidFill>
          <a:ln>
            <a:noFill/>
          </a:ln>
        </p:spPr>
        <p:txBody>
          <a:bodyPr spcFirstLastPara="1" wrap="square" lIns="50800" tIns="50800" rIns="50800" bIns="50800" anchor="ctr" anchorCtr="0">
            <a:noAutofit/>
          </a:bodyPr>
          <a:lstStyle/>
          <a:p>
            <a:pPr marL="274320" marR="0" lvl="0" indent="-274320" algn="l" rtl="0">
              <a:lnSpc>
                <a:spcPct val="100000"/>
              </a:lnSpc>
              <a:spcBef>
                <a:spcPts val="0"/>
              </a:spcBef>
              <a:spcAft>
                <a:spcPts val="0"/>
              </a:spcAft>
              <a:buClr>
                <a:srgbClr val="000000"/>
              </a:buClr>
              <a:buSzPts val="2470"/>
              <a:buFont typeface="Noto Sans Symbols"/>
              <a:buChar char="●"/>
            </a:pPr>
            <a:r>
              <a:rPr lang="en-US" sz="2600" b="1" i="0" u="none" strike="noStrike" cap="none">
                <a:solidFill>
                  <a:srgbClr val="000000"/>
                </a:solidFill>
                <a:latin typeface="Constantia"/>
                <a:ea typeface="Constantia"/>
                <a:cs typeface="Constantia"/>
                <a:sym typeface="Constantia"/>
              </a:rPr>
              <a:t>Foreign students</a:t>
            </a:r>
            <a:endParaRPr/>
          </a:p>
          <a:p>
            <a:pPr marL="274320" marR="0" lvl="0" indent="-274320" algn="l" rtl="0">
              <a:lnSpc>
                <a:spcPct val="100000"/>
              </a:lnSpc>
              <a:spcBef>
                <a:spcPts val="600"/>
              </a:spcBef>
              <a:spcAft>
                <a:spcPts val="0"/>
              </a:spcAft>
              <a:buClr>
                <a:srgbClr val="000000"/>
              </a:buClr>
              <a:buSzPts val="2470"/>
              <a:buFont typeface="Noto Sans Symbols"/>
              <a:buChar char="●"/>
            </a:pPr>
            <a:r>
              <a:rPr lang="en-US" sz="2600" b="1" i="0" u="none" strike="noStrike" cap="none">
                <a:solidFill>
                  <a:srgbClr val="000000"/>
                </a:solidFill>
                <a:latin typeface="Constantia"/>
                <a:ea typeface="Constantia"/>
                <a:cs typeface="Constantia"/>
                <a:sym typeface="Constantia"/>
              </a:rPr>
              <a:t>Outstation students</a:t>
            </a:r>
            <a:endParaRPr/>
          </a:p>
          <a:p>
            <a:pPr marL="274320" marR="0" lvl="0" indent="-274320" algn="l" rtl="0">
              <a:lnSpc>
                <a:spcPct val="100000"/>
              </a:lnSpc>
              <a:spcBef>
                <a:spcPts val="600"/>
              </a:spcBef>
              <a:spcAft>
                <a:spcPts val="0"/>
              </a:spcAft>
              <a:buClr>
                <a:srgbClr val="000000"/>
              </a:buClr>
              <a:buSzPts val="2470"/>
              <a:buFont typeface="Noto Sans Symbols"/>
              <a:buChar char="●"/>
            </a:pPr>
            <a:r>
              <a:rPr lang="en-US" sz="2600" b="1" i="0" u="none" strike="noStrike" cap="none">
                <a:solidFill>
                  <a:srgbClr val="000000"/>
                </a:solidFill>
                <a:latin typeface="Constantia"/>
                <a:ea typeface="Constantia"/>
                <a:cs typeface="Constantia"/>
                <a:sym typeface="Constantia"/>
              </a:rPr>
              <a:t>North-East students</a:t>
            </a:r>
            <a:endParaRPr/>
          </a:p>
          <a:p>
            <a:pPr marL="274320" marR="0" lvl="0" indent="-274320" algn="l" rtl="0">
              <a:lnSpc>
                <a:spcPct val="100000"/>
              </a:lnSpc>
              <a:spcBef>
                <a:spcPts val="600"/>
              </a:spcBef>
              <a:spcAft>
                <a:spcPts val="0"/>
              </a:spcAft>
              <a:buClr>
                <a:srgbClr val="000000"/>
              </a:buClr>
              <a:buSzPts val="2470"/>
              <a:buFont typeface="Noto Sans Symbols"/>
              <a:buChar char="●"/>
            </a:pPr>
            <a:r>
              <a:rPr lang="en-US" sz="2600" b="1" i="0" u="none" strike="noStrike" cap="none">
                <a:solidFill>
                  <a:srgbClr val="000000"/>
                </a:solidFill>
                <a:latin typeface="Constantia"/>
                <a:ea typeface="Constantia"/>
                <a:cs typeface="Constantia"/>
                <a:sym typeface="Constantia"/>
              </a:rPr>
              <a:t>Students from non-Hindi speaking zones</a:t>
            </a:r>
            <a:endParaRPr/>
          </a:p>
          <a:p>
            <a:pPr marL="274320" marR="0" lvl="0" indent="-274320" algn="l" rtl="0">
              <a:lnSpc>
                <a:spcPct val="100000"/>
              </a:lnSpc>
              <a:spcBef>
                <a:spcPts val="600"/>
              </a:spcBef>
              <a:spcAft>
                <a:spcPts val="0"/>
              </a:spcAft>
              <a:buClr>
                <a:srgbClr val="000000"/>
              </a:buClr>
              <a:buSzPts val="2470"/>
              <a:buFont typeface="Noto Sans Symbols"/>
              <a:buChar char="●"/>
            </a:pPr>
            <a:r>
              <a:rPr lang="en-US" sz="2600" b="1" i="0" u="none" strike="noStrike" cap="none">
                <a:solidFill>
                  <a:srgbClr val="000000"/>
                </a:solidFill>
                <a:latin typeface="Constantia"/>
                <a:ea typeface="Constantia"/>
                <a:cs typeface="Constantia"/>
                <a:sym typeface="Constantia"/>
              </a:rPr>
              <a:t>Different school backgrounds (Convent/Public/ Government)</a:t>
            </a:r>
            <a:endParaRPr/>
          </a:p>
          <a:p>
            <a:pPr marL="274320" marR="0" lvl="0" indent="-274320" algn="l" rtl="0">
              <a:lnSpc>
                <a:spcPct val="100000"/>
              </a:lnSpc>
              <a:spcBef>
                <a:spcPts val="600"/>
              </a:spcBef>
              <a:spcAft>
                <a:spcPts val="0"/>
              </a:spcAft>
              <a:buClr>
                <a:srgbClr val="000000"/>
              </a:buClr>
              <a:buSzPts val="2470"/>
              <a:buFont typeface="Noto Sans Symbols"/>
              <a:buChar char="●"/>
            </a:pPr>
            <a:r>
              <a:rPr lang="en-US" sz="2600" b="1" i="0" u="none" strike="noStrike" cap="none">
                <a:solidFill>
                  <a:srgbClr val="000000"/>
                </a:solidFill>
                <a:latin typeface="Constantia"/>
                <a:ea typeface="Constantia"/>
                <a:cs typeface="Constantia"/>
                <a:sym typeface="Constantia"/>
              </a:rPr>
              <a:t>Different Socio-economic status</a:t>
            </a:r>
            <a:endParaRPr/>
          </a:p>
          <a:p>
            <a:pPr marL="274320" marR="0" lvl="0" indent="-274320" algn="l" rtl="0">
              <a:lnSpc>
                <a:spcPct val="100000"/>
              </a:lnSpc>
              <a:spcBef>
                <a:spcPts val="600"/>
              </a:spcBef>
              <a:spcAft>
                <a:spcPts val="0"/>
              </a:spcAft>
              <a:buClr>
                <a:srgbClr val="000000"/>
              </a:buClr>
              <a:buSzPts val="2470"/>
              <a:buFont typeface="Noto Sans Symbols"/>
              <a:buChar char="●"/>
            </a:pPr>
            <a:r>
              <a:rPr lang="en-US" sz="2600" b="1" i="0" u="none" strike="noStrike" cap="none">
                <a:solidFill>
                  <a:srgbClr val="000000"/>
                </a:solidFill>
                <a:latin typeface="Constantia"/>
                <a:ea typeface="Constantia"/>
                <a:cs typeface="Constantia"/>
                <a:sym typeface="Constantia"/>
              </a:rPr>
              <a:t>Persons with disability</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63"/>
          <p:cNvSpPr txBox="1">
            <a:spLocks noGrp="1"/>
          </p:cNvSpPr>
          <p:nvPr>
            <p:ph type="title"/>
          </p:nvPr>
        </p:nvSpPr>
        <p:spPr>
          <a:xfrm>
            <a:off x="629446" y="169470"/>
            <a:ext cx="11430001" cy="2438401"/>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767367"/>
              </a:buClr>
              <a:buSzPts val="7800"/>
              <a:buFont typeface="Libre Baskerville"/>
              <a:buNone/>
            </a:pPr>
            <a:r>
              <a:rPr lang="en-US" sz="7800" b="0" i="0" u="none" strike="noStrike" cap="none">
                <a:solidFill>
                  <a:srgbClr val="767367"/>
                </a:solidFill>
                <a:latin typeface="Libre Baskerville"/>
                <a:ea typeface="Libre Baskerville"/>
                <a:cs typeface="Libre Baskerville"/>
                <a:sym typeface="Libre Baskerville"/>
              </a:rPr>
              <a:t>Student Progression</a:t>
            </a:r>
            <a:endParaRPr/>
          </a:p>
        </p:txBody>
      </p:sp>
      <p:pic>
        <p:nvPicPr>
          <p:cNvPr id="378" name="Google Shape;378;p63"/>
          <p:cNvPicPr preferRelativeResize="0"/>
          <p:nvPr/>
        </p:nvPicPr>
        <p:blipFill rotWithShape="1">
          <a:blip r:embed="rId3">
            <a:alphaModFix/>
          </a:blip>
          <a:srcRect/>
          <a:stretch/>
        </p:blipFill>
        <p:spPr>
          <a:xfrm>
            <a:off x="1771653" y="1773495"/>
            <a:ext cx="9461495" cy="658612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64"/>
          <p:cNvSpPr/>
          <p:nvPr/>
        </p:nvSpPr>
        <p:spPr>
          <a:xfrm>
            <a:off x="1257300" y="1358900"/>
            <a:ext cx="3046314" cy="2883843"/>
          </a:xfrm>
          <a:prstGeom prst="ellipse">
            <a:avLst/>
          </a:prstGeom>
          <a:blipFill rotWithShape="1">
            <a:blip r:embed="rId3">
              <a:alphaModFix/>
            </a:blip>
            <a:stretch>
              <a:fillRect/>
            </a:stretch>
          </a:blip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Arial"/>
              <a:buNone/>
            </a:pPr>
            <a:endParaRPr sz="3600" b="0" i="0" u="none" strike="noStrike" cap="none">
              <a:solidFill>
                <a:srgbClr val="FFFFFF"/>
              </a:solidFill>
              <a:latin typeface="Arial"/>
              <a:ea typeface="Arial"/>
              <a:cs typeface="Arial"/>
              <a:sym typeface="Arial"/>
            </a:endParaRPr>
          </a:p>
        </p:txBody>
      </p:sp>
      <p:sp>
        <p:nvSpPr>
          <p:cNvPr id="384" name="Google Shape;384;p64"/>
          <p:cNvSpPr/>
          <p:nvPr/>
        </p:nvSpPr>
        <p:spPr>
          <a:xfrm>
            <a:off x="7480300" y="5308600"/>
            <a:ext cx="3046314" cy="2883843"/>
          </a:xfrm>
          <a:prstGeom prst="ellipse">
            <a:avLst/>
          </a:prstGeom>
          <a:blipFill rotWithShape="1">
            <a:blip r:embed="rId3">
              <a:alphaModFix/>
            </a:blip>
            <a:stretch>
              <a:fillRect/>
            </a:stretch>
          </a:blip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Language experts in BPOs/KPOs</a:t>
            </a:r>
            <a:endParaRPr/>
          </a:p>
        </p:txBody>
      </p:sp>
      <p:sp>
        <p:nvSpPr>
          <p:cNvPr id="385" name="Google Shape;385;p64"/>
          <p:cNvSpPr/>
          <p:nvPr/>
        </p:nvSpPr>
        <p:spPr>
          <a:xfrm>
            <a:off x="3149600" y="5308600"/>
            <a:ext cx="3046314" cy="2883843"/>
          </a:xfrm>
          <a:prstGeom prst="ellipse">
            <a:avLst/>
          </a:prstGeom>
          <a:blipFill rotWithShape="1">
            <a:blip r:embed="rId3">
              <a:alphaModFix/>
            </a:blip>
            <a:stretch>
              <a:fillRect/>
            </a:stretch>
          </a:blip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Higher </a:t>
            </a:r>
            <a:endParaRPr/>
          </a:p>
          <a:p>
            <a:pPr marL="0" marR="0" lvl="0" indent="0" algn="ctr"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education</a:t>
            </a:r>
            <a:endParaRPr/>
          </a:p>
          <a:p>
            <a:pPr marL="0" marR="0" lvl="0" indent="0" algn="ctr"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in language</a:t>
            </a:r>
            <a:endParaRPr/>
          </a:p>
        </p:txBody>
      </p:sp>
      <p:sp>
        <p:nvSpPr>
          <p:cNvPr id="386" name="Google Shape;386;p64"/>
          <p:cNvSpPr/>
          <p:nvPr/>
        </p:nvSpPr>
        <p:spPr>
          <a:xfrm>
            <a:off x="5270500" y="1358900"/>
            <a:ext cx="3046314" cy="2883843"/>
          </a:xfrm>
          <a:prstGeom prst="ellipse">
            <a:avLst/>
          </a:prstGeom>
          <a:blipFill rotWithShape="1">
            <a:blip r:embed="rId3">
              <a:alphaModFix/>
            </a:blip>
            <a:stretch>
              <a:fillRect/>
            </a:stretch>
          </a:blip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Arial"/>
              <a:buNone/>
            </a:pPr>
            <a:endParaRPr sz="3600" b="0" i="0" u="none" strike="noStrike" cap="none">
              <a:solidFill>
                <a:srgbClr val="FFFFFF"/>
              </a:solidFill>
              <a:latin typeface="Arial"/>
              <a:ea typeface="Arial"/>
              <a:cs typeface="Arial"/>
              <a:sym typeface="Arial"/>
            </a:endParaRPr>
          </a:p>
        </p:txBody>
      </p:sp>
      <p:sp>
        <p:nvSpPr>
          <p:cNvPr id="387" name="Google Shape;387;p64"/>
          <p:cNvSpPr/>
          <p:nvPr/>
        </p:nvSpPr>
        <p:spPr>
          <a:xfrm>
            <a:off x="9283700" y="1358900"/>
            <a:ext cx="3046314" cy="2883843"/>
          </a:xfrm>
          <a:prstGeom prst="ellipse">
            <a:avLst/>
          </a:prstGeom>
          <a:blipFill rotWithShape="1">
            <a:blip r:embed="rId3">
              <a:alphaModFix/>
            </a:blip>
            <a:stretch>
              <a:fillRect/>
            </a:stretch>
          </a:blip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Interpretor</a:t>
            </a:r>
            <a:endParaRPr/>
          </a:p>
        </p:txBody>
      </p:sp>
      <p:sp>
        <p:nvSpPr>
          <p:cNvPr id="388" name="Google Shape;388;p64"/>
          <p:cNvSpPr/>
          <p:nvPr/>
        </p:nvSpPr>
        <p:spPr>
          <a:xfrm>
            <a:off x="1521099" y="1930871"/>
            <a:ext cx="2518716" cy="1739901"/>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Working in </a:t>
            </a:r>
            <a:endParaRPr/>
          </a:p>
          <a:p>
            <a:pPr marL="0" marR="0" lvl="0" indent="0" algn="ctr"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travel</a:t>
            </a:r>
            <a:endParaRPr/>
          </a:p>
          <a:p>
            <a:pPr marL="0" marR="0" lvl="0" indent="0" algn="ctr"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agencies</a:t>
            </a:r>
            <a:endParaRPr/>
          </a:p>
        </p:txBody>
      </p:sp>
      <p:sp>
        <p:nvSpPr>
          <p:cNvPr id="389" name="Google Shape;389;p64"/>
          <p:cNvSpPr/>
          <p:nvPr/>
        </p:nvSpPr>
        <p:spPr>
          <a:xfrm>
            <a:off x="5711692" y="1930871"/>
            <a:ext cx="2163929" cy="1739901"/>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Language </a:t>
            </a:r>
            <a:endParaRPr/>
          </a:p>
          <a:p>
            <a:pPr marL="0" marR="0" lvl="0" indent="0" algn="ctr"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teacher </a:t>
            </a:r>
            <a:endParaRPr/>
          </a:p>
          <a:p>
            <a:pPr marL="0" marR="0" lvl="0" indent="0" algn="ctr"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in schools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65"/>
          <p:cNvSpPr txBox="1">
            <a:spLocks noGrp="1"/>
          </p:cNvSpPr>
          <p:nvPr>
            <p:ph type="title"/>
          </p:nvPr>
        </p:nvSpPr>
        <p:spPr>
          <a:xfrm>
            <a:off x="787400" y="254000"/>
            <a:ext cx="11430000" cy="24384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767367"/>
              </a:buClr>
              <a:buSzPts val="5000"/>
              <a:buFont typeface="Libre Baskerville"/>
              <a:buNone/>
            </a:pPr>
            <a:r>
              <a:rPr lang="en-US" sz="5000"/>
              <a:t>Outreach activities taken up by the department </a:t>
            </a:r>
            <a:endParaRPr/>
          </a:p>
        </p:txBody>
      </p:sp>
      <p:sp>
        <p:nvSpPr>
          <p:cNvPr id="395" name="Google Shape;395;p65"/>
          <p:cNvSpPr/>
          <p:nvPr/>
        </p:nvSpPr>
        <p:spPr>
          <a:xfrm>
            <a:off x="1005411" y="3132490"/>
            <a:ext cx="10993978" cy="4199676"/>
          </a:xfrm>
          <a:prstGeom prst="rect">
            <a:avLst/>
          </a:prstGeom>
          <a:noFill/>
          <a:ln>
            <a:noFill/>
          </a:ln>
        </p:spPr>
        <p:txBody>
          <a:bodyPr spcFirstLastPara="1" wrap="square" lIns="50800" tIns="50800" rIns="50800" bIns="50800" anchor="ctr" anchorCtr="0">
            <a:noAutofit/>
          </a:bodyPr>
          <a:lstStyle/>
          <a:p>
            <a:pPr marL="339019" marR="0" lvl="0" indent="-339019" algn="l" rtl="0">
              <a:lnSpc>
                <a:spcPct val="100000"/>
              </a:lnSpc>
              <a:spcBef>
                <a:spcPts val="0"/>
              </a:spcBef>
              <a:spcAft>
                <a:spcPts val="0"/>
              </a:spcAft>
              <a:buClr>
                <a:srgbClr val="000000"/>
              </a:buClr>
              <a:buSzPts val="1550"/>
              <a:buFont typeface="Times New Roman"/>
              <a:buChar char="•"/>
            </a:pPr>
            <a:r>
              <a:rPr lang="en-US" sz="3100" b="0" i="0" u="none" strike="noStrike" cap="none">
                <a:solidFill>
                  <a:srgbClr val="000000"/>
                </a:solidFill>
                <a:latin typeface="Times New Roman"/>
                <a:ea typeface="Times New Roman"/>
                <a:cs typeface="Times New Roman"/>
                <a:sym typeface="Times New Roman"/>
              </a:rPr>
              <a:t>Department conducts various computer training sessions for the students of NCWEB throughout the year during the vacations of the regular students.</a:t>
            </a:r>
            <a:endParaRPr/>
          </a:p>
          <a:p>
            <a:pPr marL="0" marR="0" lvl="0" indent="0" algn="l" rtl="0">
              <a:lnSpc>
                <a:spcPct val="100000"/>
              </a:lnSpc>
              <a:spcBef>
                <a:spcPts val="0"/>
              </a:spcBef>
              <a:spcAft>
                <a:spcPts val="0"/>
              </a:spcAft>
              <a:buClr>
                <a:srgbClr val="000000"/>
              </a:buClr>
              <a:buSzPts val="3100"/>
              <a:buFont typeface="Times New Roman"/>
              <a:buNone/>
            </a:pPr>
            <a:endParaRPr sz="3100" b="0" i="0" u="none" strike="noStrike" cap="none">
              <a:solidFill>
                <a:srgbClr val="000000"/>
              </a:solidFill>
              <a:latin typeface="Times New Roman"/>
              <a:ea typeface="Times New Roman"/>
              <a:cs typeface="Times New Roman"/>
              <a:sym typeface="Times New Roman"/>
            </a:endParaRPr>
          </a:p>
          <a:p>
            <a:pPr marL="339019" marR="0" lvl="0" indent="-339019" algn="l" rtl="0">
              <a:lnSpc>
                <a:spcPct val="100000"/>
              </a:lnSpc>
              <a:spcBef>
                <a:spcPts val="0"/>
              </a:spcBef>
              <a:spcAft>
                <a:spcPts val="0"/>
              </a:spcAft>
              <a:buClr>
                <a:srgbClr val="000000"/>
              </a:buClr>
              <a:buSzPts val="1550"/>
              <a:buFont typeface="Times New Roman"/>
              <a:buChar char="•"/>
            </a:pPr>
            <a:r>
              <a:rPr lang="en-US" sz="3100" b="0" i="0" u="none" strike="noStrike" cap="none">
                <a:solidFill>
                  <a:srgbClr val="000000"/>
                </a:solidFill>
                <a:latin typeface="Times New Roman"/>
                <a:ea typeface="Times New Roman"/>
                <a:cs typeface="Times New Roman"/>
                <a:sym typeface="Times New Roman"/>
              </a:rPr>
              <a:t>French classes given to the students of Honours courses in 2015-16.</a:t>
            </a:r>
            <a:endParaRPr/>
          </a:p>
          <a:p>
            <a:pPr marL="0" marR="0" lvl="0" indent="0" algn="l" rtl="0">
              <a:lnSpc>
                <a:spcPct val="100000"/>
              </a:lnSpc>
              <a:spcBef>
                <a:spcPts val="0"/>
              </a:spcBef>
              <a:spcAft>
                <a:spcPts val="0"/>
              </a:spcAft>
              <a:buClr>
                <a:srgbClr val="000000"/>
              </a:buClr>
              <a:buSzPts val="3100"/>
              <a:buFont typeface="Times New Roman"/>
              <a:buNone/>
            </a:pPr>
            <a:endParaRPr sz="31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100"/>
              <a:buFont typeface="Times New Roman"/>
              <a:buNone/>
            </a:pPr>
            <a:endParaRPr sz="31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6"/>
          <p:cNvSpPr txBox="1">
            <a:spLocks noGrp="1"/>
          </p:cNvSpPr>
          <p:nvPr>
            <p:ph type="title"/>
          </p:nvPr>
        </p:nvSpPr>
        <p:spPr>
          <a:xfrm>
            <a:off x="787400" y="254000"/>
            <a:ext cx="11430000" cy="8023419"/>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767367"/>
              </a:buClr>
              <a:buSzPts val="7800"/>
              <a:buFont typeface="Libre Baskerville"/>
              <a:buNone/>
            </a:pPr>
            <a:r>
              <a:rPr lang="en-US" sz="7800" b="0" i="0" u="none" strike="noStrike" cap="none">
                <a:solidFill>
                  <a:srgbClr val="767367"/>
                </a:solidFill>
                <a:latin typeface="Libre Baskerville"/>
                <a:ea typeface="Libre Baskerville"/>
                <a:cs typeface="Libre Baskerville"/>
                <a:sym typeface="Libre Baskerville"/>
              </a:rPr>
              <a:t>Mentor Ward System</a:t>
            </a:r>
            <a:endParaRPr/>
          </a:p>
          <a:p>
            <a:pPr marL="0" lvl="0" indent="0" algn="ctr" rtl="0">
              <a:lnSpc>
                <a:spcPct val="100000"/>
              </a:lnSpc>
              <a:spcBef>
                <a:spcPts val="0"/>
              </a:spcBef>
              <a:spcAft>
                <a:spcPts val="0"/>
              </a:spcAft>
              <a:buClr>
                <a:srgbClr val="767367"/>
              </a:buClr>
              <a:buSzPts val="7800"/>
              <a:buFont typeface="Libre Baskerville"/>
              <a:buNone/>
            </a:pPr>
            <a:endParaRPr sz="7800" b="0" i="0" u="none" strike="noStrike" cap="none">
              <a:solidFill>
                <a:srgbClr val="767367"/>
              </a:solidFill>
              <a:latin typeface="Libre Baskerville"/>
              <a:ea typeface="Libre Baskerville"/>
              <a:cs typeface="Libre Baskerville"/>
              <a:sym typeface="Libre Baskerville"/>
            </a:endParaRPr>
          </a:p>
          <a:p>
            <a:pPr marL="0" lvl="0" indent="0" algn="just" rtl="0">
              <a:lnSpc>
                <a:spcPct val="100000"/>
              </a:lnSpc>
              <a:spcBef>
                <a:spcPts val="0"/>
              </a:spcBef>
              <a:spcAft>
                <a:spcPts val="0"/>
              </a:spcAft>
              <a:buClr>
                <a:srgbClr val="000000"/>
              </a:buClr>
              <a:buSzPts val="3100"/>
              <a:buFont typeface="Libre Baskerville"/>
              <a:buNone/>
            </a:pPr>
            <a:r>
              <a:rPr lang="en-US" sz="3100">
                <a:solidFill>
                  <a:srgbClr val="000000"/>
                </a:solidFill>
              </a:rPr>
              <a:t>- Each teacher of the department mentors a group of 20-25 students</a:t>
            </a:r>
            <a:endParaRPr/>
          </a:p>
          <a:p>
            <a:pPr marL="0" lvl="0" indent="0" algn="just" rtl="0">
              <a:lnSpc>
                <a:spcPct val="100000"/>
              </a:lnSpc>
              <a:spcBef>
                <a:spcPts val="0"/>
              </a:spcBef>
              <a:spcAft>
                <a:spcPts val="0"/>
              </a:spcAft>
              <a:buClr>
                <a:srgbClr val="000000"/>
              </a:buClr>
              <a:buSzPts val="3100"/>
              <a:buFont typeface="Libre Baskerville"/>
              <a:buNone/>
            </a:pPr>
            <a:r>
              <a:rPr lang="en-US" sz="3100">
                <a:solidFill>
                  <a:srgbClr val="000000"/>
                </a:solidFill>
              </a:rPr>
              <a:t>- Parent teacher meeting is held to update the parents of the   </a:t>
            </a:r>
            <a:endParaRPr/>
          </a:p>
          <a:p>
            <a:pPr marL="0" lvl="0" indent="0" algn="just" rtl="0">
              <a:lnSpc>
                <a:spcPct val="100000"/>
              </a:lnSpc>
              <a:spcBef>
                <a:spcPts val="0"/>
              </a:spcBef>
              <a:spcAft>
                <a:spcPts val="0"/>
              </a:spcAft>
              <a:buClr>
                <a:srgbClr val="000000"/>
              </a:buClr>
              <a:buSzPts val="3100"/>
              <a:buFont typeface="Libre Baskerville"/>
              <a:buNone/>
            </a:pPr>
            <a:r>
              <a:rPr lang="en-US" sz="3100">
                <a:solidFill>
                  <a:srgbClr val="000000"/>
                </a:solidFill>
              </a:rPr>
              <a:t>   progression of their ward.</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67"/>
          <p:cNvSpPr txBox="1">
            <a:spLocks noGrp="1"/>
          </p:cNvSpPr>
          <p:nvPr>
            <p:ph type="title"/>
          </p:nvPr>
        </p:nvSpPr>
        <p:spPr>
          <a:xfrm>
            <a:off x="787400" y="254000"/>
            <a:ext cx="11430000" cy="24384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767367"/>
              </a:buClr>
              <a:buSzPts val="7800"/>
              <a:buFont typeface="Libre Baskerville"/>
              <a:buNone/>
            </a:pPr>
            <a:r>
              <a:rPr lang="en-US" sz="7800" b="0" i="0" u="none" strike="noStrike" cap="none">
                <a:solidFill>
                  <a:srgbClr val="767367"/>
                </a:solidFill>
                <a:latin typeface="Libre Baskerville"/>
                <a:ea typeface="Libre Baskerville"/>
                <a:cs typeface="Libre Baskerville"/>
                <a:sym typeface="Libre Baskerville"/>
              </a:rPr>
              <a:t>SWOC</a:t>
            </a:r>
            <a:endParaRPr/>
          </a:p>
        </p:txBody>
      </p:sp>
      <p:sp>
        <p:nvSpPr>
          <p:cNvPr id="406" name="Google Shape;406;p67"/>
          <p:cNvSpPr/>
          <p:nvPr/>
        </p:nvSpPr>
        <p:spPr>
          <a:xfrm>
            <a:off x="1062568" y="1899625"/>
            <a:ext cx="11165751" cy="4381793"/>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300"/>
              <a:buFont typeface="Times New Roman"/>
              <a:buNone/>
            </a:pPr>
            <a:r>
              <a:rPr lang="en-US" sz="2300" b="1" i="0" u="none" strike="noStrike" cap="none">
                <a:solidFill>
                  <a:srgbClr val="000000"/>
                </a:solidFill>
                <a:latin typeface="Times New Roman"/>
                <a:ea typeface="Times New Roman"/>
                <a:cs typeface="Times New Roman"/>
                <a:sym typeface="Times New Roman"/>
              </a:rPr>
              <a:t>STRENGTHS</a:t>
            </a:r>
            <a:endParaRPr/>
          </a:p>
          <a:p>
            <a:pPr marL="0" marR="0" lvl="0" indent="0" algn="l" rtl="0">
              <a:lnSpc>
                <a:spcPct val="100000"/>
              </a:lnSpc>
              <a:spcBef>
                <a:spcPts val="0"/>
              </a:spcBef>
              <a:spcAft>
                <a:spcPts val="0"/>
              </a:spcAft>
              <a:buClr>
                <a:srgbClr val="000000"/>
              </a:buClr>
              <a:buSzPts val="2300"/>
              <a:buFont typeface="Times New Roman"/>
              <a:buNone/>
            </a:pPr>
            <a:endParaRPr sz="2300" b="1" i="0" u="none" strike="noStrike" cap="none">
              <a:solidFill>
                <a:srgbClr val="000000"/>
              </a:solidFill>
              <a:latin typeface="Times New Roman"/>
              <a:ea typeface="Times New Roman"/>
              <a:cs typeface="Times New Roman"/>
              <a:sym typeface="Times New Roman"/>
            </a:endParaRPr>
          </a:p>
          <a:p>
            <a:pPr marL="0" marR="0" lvl="0" indent="-146050" algn="l"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Times New Roman"/>
                <a:ea typeface="Times New Roman"/>
                <a:cs typeface="Times New Roman"/>
                <a:sym typeface="Times New Roman"/>
              </a:rPr>
              <a:t> State of the art infrastructure in computer lab.</a:t>
            </a:r>
            <a:endParaRPr/>
          </a:p>
          <a:p>
            <a:pPr marL="0" marR="0" lvl="0" indent="-146050" algn="l"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Times New Roman"/>
                <a:ea typeface="Times New Roman"/>
                <a:cs typeface="Times New Roman"/>
                <a:sym typeface="Times New Roman"/>
              </a:rPr>
              <a:t> Willing and enthusiastic students.</a:t>
            </a:r>
            <a:endParaRPr/>
          </a:p>
          <a:p>
            <a:pPr marL="0" marR="0" lvl="0" indent="-146050" algn="l"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Times New Roman"/>
                <a:ea typeface="Times New Roman"/>
                <a:cs typeface="Times New Roman"/>
                <a:sym typeface="Times New Roman"/>
              </a:rPr>
              <a:t> Library and rich online content is available on all topics related to the subject</a:t>
            </a:r>
            <a:endParaRPr/>
          </a:p>
          <a:p>
            <a:pPr marL="0" marR="0" lvl="0" indent="-146050" algn="l"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Times New Roman"/>
                <a:ea typeface="Times New Roman"/>
                <a:cs typeface="Times New Roman"/>
                <a:sym typeface="Times New Roman"/>
              </a:rPr>
              <a:t> Student teacher relationship</a:t>
            </a:r>
            <a:endParaRPr/>
          </a:p>
          <a:p>
            <a:pPr marL="0" marR="0" lvl="0" indent="-146050" algn="just"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Times New Roman"/>
                <a:ea typeface="Times New Roman"/>
                <a:cs typeface="Times New Roman"/>
                <a:sym typeface="Times New Roman"/>
              </a:rPr>
              <a:t> Well-equipped Labs with state of the art Hardware.</a:t>
            </a:r>
            <a:endParaRPr/>
          </a:p>
          <a:p>
            <a:pPr marL="0" marR="0" lvl="0" indent="-146050" algn="just"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Times New Roman"/>
                <a:ea typeface="Times New Roman"/>
                <a:cs typeface="Times New Roman"/>
                <a:sym typeface="Times New Roman"/>
              </a:rPr>
              <a:t> Internet and Wi-fi-connectivity</a:t>
            </a:r>
            <a:endParaRPr/>
          </a:p>
          <a:p>
            <a:pPr marL="0" marR="0" lvl="0" indent="-146050" algn="just"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Times New Roman"/>
                <a:ea typeface="Times New Roman"/>
                <a:cs typeface="Times New Roman"/>
                <a:sym typeface="Times New Roman"/>
              </a:rPr>
              <a:t> Qualified and trained faculty members.</a:t>
            </a:r>
            <a:endParaRPr/>
          </a:p>
          <a:p>
            <a:pPr marL="0" marR="0" lvl="0" indent="-146050" algn="just"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Times New Roman"/>
                <a:ea typeface="Times New Roman"/>
                <a:cs typeface="Times New Roman"/>
                <a:sym typeface="Times New Roman"/>
              </a:rPr>
              <a:t> Extensive use of LCD projectors</a:t>
            </a:r>
            <a:endParaRPr/>
          </a:p>
          <a:p>
            <a:pPr marL="0" marR="0" lvl="0" indent="-146050" algn="just"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Times New Roman"/>
                <a:ea typeface="Times New Roman"/>
                <a:cs typeface="Times New Roman"/>
                <a:sym typeface="Times New Roman"/>
              </a:rPr>
              <a:t> Open Source Software</a:t>
            </a:r>
            <a:endParaRPr/>
          </a:p>
          <a:p>
            <a:pPr marL="0" marR="0" lvl="0" indent="-146050" algn="just"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Times New Roman"/>
                <a:ea typeface="Times New Roman"/>
                <a:cs typeface="Times New Roman"/>
                <a:sym typeface="Times New Roman"/>
              </a:rPr>
              <a:t> Qualified faculty</a:t>
            </a:r>
            <a:endParaRPr/>
          </a:p>
          <a:p>
            <a:pPr marL="0" marR="0" lvl="0" indent="-146050" algn="just"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Times New Roman"/>
                <a:ea typeface="Times New Roman"/>
                <a:cs typeface="Times New Roman"/>
                <a:sym typeface="Times New Roman"/>
              </a:rPr>
              <a:t> Parent teacher meeting held to keep the parents updated about the performance of their ward.</a:t>
            </a:r>
            <a:endParaRPr/>
          </a:p>
        </p:txBody>
      </p:sp>
      <p:sp>
        <p:nvSpPr>
          <p:cNvPr id="407" name="Google Shape;407;p67"/>
          <p:cNvSpPr/>
          <p:nvPr/>
        </p:nvSpPr>
        <p:spPr>
          <a:xfrm>
            <a:off x="1057464" y="6466458"/>
            <a:ext cx="11535111" cy="3060992"/>
          </a:xfrm>
          <a:prstGeom prst="rect">
            <a:avLst/>
          </a:prstGeom>
          <a:noFill/>
          <a:ln>
            <a:noFill/>
          </a:ln>
        </p:spPr>
        <p:txBody>
          <a:bodyPr spcFirstLastPara="1" wrap="square" lIns="50800" tIns="50800" rIns="50800" bIns="50800" anchor="ctr" anchorCtr="0">
            <a:noAutofit/>
          </a:bodyPr>
          <a:lstStyle/>
          <a:p>
            <a:pPr marL="0" marR="0" lvl="0" indent="0" algn="just" rtl="0">
              <a:lnSpc>
                <a:spcPct val="100000"/>
              </a:lnSpc>
              <a:spcBef>
                <a:spcPts val="0"/>
              </a:spcBef>
              <a:spcAft>
                <a:spcPts val="0"/>
              </a:spcAft>
              <a:buClr>
                <a:srgbClr val="000000"/>
              </a:buClr>
              <a:buSzPts val="2300"/>
              <a:buFont typeface="Calibri"/>
              <a:buNone/>
            </a:pPr>
            <a:r>
              <a:rPr lang="en-US" sz="2300" b="1" i="0" u="none" strike="noStrike" cap="none">
                <a:solidFill>
                  <a:srgbClr val="000000"/>
                </a:solidFill>
                <a:latin typeface="Calibri"/>
                <a:ea typeface="Calibri"/>
                <a:cs typeface="Calibri"/>
                <a:sym typeface="Calibri"/>
              </a:rPr>
              <a:t>WEAKNESS</a:t>
            </a:r>
            <a:endParaRPr/>
          </a:p>
          <a:p>
            <a:pPr marL="0" marR="0" lvl="0" indent="0" algn="just" rtl="0">
              <a:lnSpc>
                <a:spcPct val="100000"/>
              </a:lnSpc>
              <a:spcBef>
                <a:spcPts val="0"/>
              </a:spcBef>
              <a:spcAft>
                <a:spcPts val="0"/>
              </a:spcAft>
              <a:buClr>
                <a:srgbClr val="000000"/>
              </a:buClr>
              <a:buSzPts val="2300"/>
              <a:buFont typeface="Calibri"/>
              <a:buNone/>
            </a:pPr>
            <a:endParaRPr sz="2300" b="1" i="0" u="none" strike="noStrike" cap="none">
              <a:solidFill>
                <a:srgbClr val="000000"/>
              </a:solidFill>
              <a:latin typeface="Calibri"/>
              <a:ea typeface="Calibri"/>
              <a:cs typeface="Calibri"/>
              <a:sym typeface="Calibri"/>
            </a:endParaRPr>
          </a:p>
          <a:p>
            <a:pPr marL="0" marR="0" lvl="0" indent="-146050" algn="just"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Calibri"/>
                <a:ea typeface="Calibri"/>
                <a:cs typeface="Calibri"/>
                <a:sym typeface="Calibri"/>
              </a:rPr>
              <a:t> Do not have a full honors program, which causes students from having to change their stream after graduation.</a:t>
            </a:r>
            <a:endParaRPr/>
          </a:p>
          <a:p>
            <a:pPr marL="0" marR="0" lvl="0" indent="-146050" algn="just"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Calibri"/>
                <a:ea typeface="Calibri"/>
                <a:cs typeface="Calibri"/>
                <a:sym typeface="Calibri"/>
              </a:rPr>
              <a:t>Limited contact with companies and people working in the real business world like web designers, animators etc.</a:t>
            </a:r>
            <a:endParaRPr/>
          </a:p>
          <a:p>
            <a:pPr marL="0" marR="0" lvl="0" indent="-146050" algn="just"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Calibri"/>
                <a:ea typeface="Calibri"/>
                <a:cs typeface="Calibri"/>
                <a:sym typeface="Calibri"/>
              </a:rPr>
              <a:t>The prescribed curriculum has no provision of industrial training and exposure which is imperative for a field like computer science.</a:t>
            </a:r>
            <a:br>
              <a:rPr lang="en-US" sz="2300" b="0" i="0" u="none" strike="noStrike" cap="none">
                <a:solidFill>
                  <a:srgbClr val="000000"/>
                </a:solidFill>
                <a:latin typeface="Calibri"/>
                <a:ea typeface="Calibri"/>
                <a:cs typeface="Calibri"/>
                <a:sym typeface="Calibri"/>
              </a:rPr>
            </a:b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68"/>
          <p:cNvSpPr/>
          <p:nvPr/>
        </p:nvSpPr>
        <p:spPr>
          <a:xfrm>
            <a:off x="693003" y="1109422"/>
            <a:ext cx="11618795" cy="3391192"/>
          </a:xfrm>
          <a:prstGeom prst="rect">
            <a:avLst/>
          </a:prstGeom>
          <a:noFill/>
          <a:ln>
            <a:noFill/>
          </a:ln>
        </p:spPr>
        <p:txBody>
          <a:bodyPr spcFirstLastPara="1" wrap="square" lIns="50800" tIns="50800" rIns="50800" bIns="50800" anchor="ctr" anchorCtr="0">
            <a:noAutofit/>
          </a:bodyPr>
          <a:lstStyle/>
          <a:p>
            <a:pPr marL="0" marR="0" lvl="0" indent="0" algn="just" rtl="0">
              <a:lnSpc>
                <a:spcPct val="100000"/>
              </a:lnSpc>
              <a:spcBef>
                <a:spcPts val="0"/>
              </a:spcBef>
              <a:spcAft>
                <a:spcPts val="0"/>
              </a:spcAft>
              <a:buClr>
                <a:srgbClr val="000000"/>
              </a:buClr>
              <a:buSzPts val="2300"/>
              <a:buFont typeface="Calibri"/>
              <a:buNone/>
            </a:pPr>
            <a:r>
              <a:rPr lang="en-US" sz="2300" b="1" i="0" u="none" strike="noStrike" cap="none">
                <a:solidFill>
                  <a:srgbClr val="000000"/>
                </a:solidFill>
                <a:latin typeface="Calibri"/>
                <a:ea typeface="Calibri"/>
                <a:cs typeface="Calibri"/>
                <a:sym typeface="Calibri"/>
              </a:rPr>
              <a:t>OPPORTUNITIES</a:t>
            </a:r>
            <a:endParaRPr/>
          </a:p>
          <a:p>
            <a:pPr marL="0" marR="0" lvl="0" indent="0" algn="just" rtl="0">
              <a:lnSpc>
                <a:spcPct val="100000"/>
              </a:lnSpc>
              <a:spcBef>
                <a:spcPts val="0"/>
              </a:spcBef>
              <a:spcAft>
                <a:spcPts val="0"/>
              </a:spcAft>
              <a:buClr>
                <a:srgbClr val="000000"/>
              </a:buClr>
              <a:buSzPts val="2300"/>
              <a:buFont typeface="Calibri"/>
              <a:buNone/>
            </a:pPr>
            <a:endParaRPr sz="2300" b="1" i="0" u="none" strike="noStrike" cap="none">
              <a:solidFill>
                <a:srgbClr val="000000"/>
              </a:solidFill>
              <a:latin typeface="Calibri"/>
              <a:ea typeface="Calibri"/>
              <a:cs typeface="Calibri"/>
              <a:sym typeface="Calibri"/>
            </a:endParaRPr>
          </a:p>
          <a:p>
            <a:pPr marL="0" marR="0" lvl="0" indent="-146050" algn="just"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Times New Roman"/>
                <a:ea typeface="Times New Roman"/>
                <a:cs typeface="Times New Roman"/>
                <a:sym typeface="Times New Roman"/>
              </a:rPr>
              <a:t>The field of computer Science is one of the most promising one in today’s world.</a:t>
            </a:r>
            <a:endParaRPr/>
          </a:p>
          <a:p>
            <a:pPr marL="0" marR="0" lvl="0" indent="-146050" algn="just"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Times New Roman"/>
                <a:ea typeface="Times New Roman"/>
                <a:cs typeface="Times New Roman"/>
                <a:sym typeface="Times New Roman"/>
              </a:rPr>
              <a:t>The students find a variety of career options after graduation ranging from higher studies to joining Multi national companies, hotels , banks and government sector owing to their comprehensive training in computer science discipline.</a:t>
            </a:r>
            <a:endParaRPr/>
          </a:p>
          <a:p>
            <a:pPr marL="0" marR="0" lvl="0" indent="-146050" algn="just"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Times New Roman"/>
                <a:ea typeface="Times New Roman"/>
                <a:cs typeface="Times New Roman"/>
                <a:sym typeface="Times New Roman"/>
              </a:rPr>
              <a:t>Students can also begin their own web designing, multimedia and advertising agency after graduation.</a:t>
            </a:r>
            <a:endParaRPr/>
          </a:p>
          <a:p>
            <a:pPr marL="0" marR="0" lvl="0" indent="-146050" algn="just"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Times New Roman"/>
                <a:ea typeface="Times New Roman"/>
                <a:cs typeface="Times New Roman"/>
                <a:sym typeface="Times New Roman"/>
              </a:rPr>
              <a:t>Internships/trainings done by the students.</a:t>
            </a:r>
            <a:endParaRPr/>
          </a:p>
          <a:p>
            <a:pPr marL="0" marR="0" lvl="0" indent="-146050" algn="just"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Times New Roman"/>
                <a:ea typeface="Times New Roman"/>
                <a:cs typeface="Times New Roman"/>
                <a:sym typeface="Times New Roman"/>
              </a:rPr>
              <a:t>Communication skill enhancement and organizational capability</a:t>
            </a:r>
            <a:endParaRPr/>
          </a:p>
        </p:txBody>
      </p:sp>
      <p:sp>
        <p:nvSpPr>
          <p:cNvPr id="413" name="Google Shape;413;p68"/>
          <p:cNvSpPr/>
          <p:nvPr/>
        </p:nvSpPr>
        <p:spPr>
          <a:xfrm>
            <a:off x="637371" y="4846171"/>
            <a:ext cx="11730059" cy="2806993"/>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300"/>
              <a:buFont typeface="Calibri"/>
              <a:buNone/>
            </a:pPr>
            <a:r>
              <a:rPr lang="en-US" sz="2300" b="1" i="0" u="none" strike="noStrike" cap="none">
                <a:solidFill>
                  <a:srgbClr val="000000"/>
                </a:solidFill>
                <a:latin typeface="Calibri"/>
                <a:ea typeface="Calibri"/>
                <a:cs typeface="Calibri"/>
                <a:sym typeface="Calibri"/>
              </a:rPr>
              <a:t>CHALLENGE</a:t>
            </a:r>
            <a:endParaRPr/>
          </a:p>
          <a:p>
            <a:pPr marL="0" marR="0" lvl="0" indent="0" algn="l" rtl="0">
              <a:lnSpc>
                <a:spcPct val="100000"/>
              </a:lnSpc>
              <a:spcBef>
                <a:spcPts val="0"/>
              </a:spcBef>
              <a:spcAft>
                <a:spcPts val="0"/>
              </a:spcAft>
              <a:buClr>
                <a:srgbClr val="000000"/>
              </a:buClr>
              <a:buSzPts val="2300"/>
              <a:buFont typeface="Calibri"/>
              <a:buNone/>
            </a:pPr>
            <a:endParaRPr sz="2300" b="1" i="0" u="none" strike="noStrike" cap="none">
              <a:solidFill>
                <a:srgbClr val="000000"/>
              </a:solidFill>
              <a:latin typeface="Calibri"/>
              <a:ea typeface="Calibri"/>
              <a:cs typeface="Calibri"/>
              <a:sym typeface="Calibri"/>
            </a:endParaRPr>
          </a:p>
          <a:p>
            <a:pPr marL="0" marR="0" lvl="0" indent="-146050" algn="just"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Times New Roman"/>
                <a:ea typeface="Times New Roman"/>
                <a:cs typeface="Times New Roman"/>
                <a:sym typeface="Times New Roman"/>
              </a:rPr>
              <a:t>We are striving towards working up on industry contact and collaboration program.</a:t>
            </a:r>
            <a:endParaRPr/>
          </a:p>
          <a:p>
            <a:pPr marL="0" marR="0" lvl="0" indent="-146050" algn="just"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Times New Roman"/>
                <a:ea typeface="Times New Roman"/>
                <a:cs typeface="Times New Roman"/>
                <a:sym typeface="Times New Roman"/>
              </a:rPr>
              <a:t>We also look up towards organizing more intradepartmental events like seminars. Talks and workshops etc.</a:t>
            </a:r>
            <a:endParaRPr/>
          </a:p>
          <a:p>
            <a:pPr marL="0" marR="0" lvl="0" indent="-146050" algn="just"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Times New Roman"/>
                <a:ea typeface="Times New Roman"/>
                <a:cs typeface="Times New Roman"/>
                <a:sym typeface="Times New Roman"/>
              </a:rPr>
              <a:t>Infrastructure Improvements</a:t>
            </a:r>
            <a:endParaRPr/>
          </a:p>
          <a:p>
            <a:pPr marL="0" marR="0" lvl="0" indent="-146050" algn="just"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Times New Roman"/>
                <a:ea typeface="Times New Roman"/>
                <a:cs typeface="Times New Roman"/>
                <a:sym typeface="Times New Roman"/>
              </a:rPr>
              <a:t>Industry Patnerships</a:t>
            </a:r>
            <a:endParaRPr/>
          </a:p>
          <a:p>
            <a:pPr marL="0" marR="0" lvl="0" indent="-146050" algn="just"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Times New Roman"/>
                <a:ea typeface="Times New Roman"/>
                <a:cs typeface="Times New Roman"/>
                <a:sym typeface="Times New Roman"/>
              </a:rPr>
              <a:t>Rigorous Placements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69"/>
          <p:cNvSpPr txBox="1">
            <a:spLocks noGrp="1"/>
          </p:cNvSpPr>
          <p:nvPr>
            <p:ph type="title"/>
          </p:nvPr>
        </p:nvSpPr>
        <p:spPr>
          <a:xfrm>
            <a:off x="812361" y="1850543"/>
            <a:ext cx="5770432" cy="8725523"/>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767367"/>
              </a:buClr>
              <a:buSzPts val="4524"/>
              <a:buFont typeface="Libre Baskerville"/>
              <a:buNone/>
            </a:pPr>
            <a:endParaRPr sz="4524"/>
          </a:p>
          <a:p>
            <a:pPr marL="0" lvl="0" indent="0" algn="just" rtl="0">
              <a:lnSpc>
                <a:spcPct val="100000"/>
              </a:lnSpc>
              <a:spcBef>
                <a:spcPts val="0"/>
              </a:spcBef>
              <a:spcAft>
                <a:spcPts val="0"/>
              </a:spcAft>
              <a:buClr>
                <a:srgbClr val="000000"/>
              </a:buClr>
              <a:buSzPts val="2262"/>
              <a:buFont typeface="Times New Roman"/>
              <a:buNone/>
            </a:pPr>
            <a:r>
              <a:rPr lang="en-US" sz="2262">
                <a:solidFill>
                  <a:srgbClr val="000000"/>
                </a:solidFill>
                <a:latin typeface="Times New Roman"/>
                <a:ea typeface="Times New Roman"/>
                <a:cs typeface="Times New Roman"/>
                <a:sym typeface="Times New Roman"/>
              </a:rPr>
              <a:t>- e-waste disposal drive to be started in college.</a:t>
            </a:r>
            <a:endParaRPr/>
          </a:p>
          <a:p>
            <a:pPr marL="0" lvl="0" indent="0" algn="just" rtl="0">
              <a:lnSpc>
                <a:spcPct val="100000"/>
              </a:lnSpc>
              <a:spcBef>
                <a:spcPts val="0"/>
              </a:spcBef>
              <a:spcAft>
                <a:spcPts val="0"/>
              </a:spcAft>
              <a:buClr>
                <a:srgbClr val="000000"/>
              </a:buClr>
              <a:buSzPts val="2262"/>
              <a:buFont typeface="Times New Roman"/>
              <a:buNone/>
            </a:pPr>
            <a:r>
              <a:rPr lang="en-US" sz="2262">
                <a:solidFill>
                  <a:srgbClr val="000000"/>
                </a:solidFill>
                <a:latin typeface="Times New Roman"/>
                <a:ea typeface="Times New Roman"/>
                <a:cs typeface="Times New Roman"/>
                <a:sym typeface="Times New Roman"/>
              </a:rPr>
              <a:t>-Working to collaborate with an NGO for paper recycling.</a:t>
            </a:r>
            <a:endParaRPr/>
          </a:p>
          <a:p>
            <a:pPr marL="0" lvl="0" indent="0" algn="just" rtl="0">
              <a:lnSpc>
                <a:spcPct val="100000"/>
              </a:lnSpc>
              <a:spcBef>
                <a:spcPts val="0"/>
              </a:spcBef>
              <a:spcAft>
                <a:spcPts val="0"/>
              </a:spcAft>
              <a:buClr>
                <a:srgbClr val="000000"/>
              </a:buClr>
              <a:buSzPts val="2262"/>
              <a:buFont typeface="Times New Roman"/>
              <a:buNone/>
            </a:pPr>
            <a:r>
              <a:rPr lang="en-US" sz="2262">
                <a:solidFill>
                  <a:srgbClr val="000000"/>
                </a:solidFill>
                <a:latin typeface="Times New Roman"/>
                <a:ea typeface="Times New Roman"/>
                <a:cs typeface="Times New Roman"/>
                <a:sym typeface="Times New Roman"/>
              </a:rPr>
              <a:t>- Hold workshops on philosophical counselling.</a:t>
            </a:r>
            <a:endParaRPr/>
          </a:p>
          <a:p>
            <a:pPr marL="0" lvl="0" indent="0" algn="just" rtl="0">
              <a:lnSpc>
                <a:spcPct val="100000"/>
              </a:lnSpc>
              <a:spcBef>
                <a:spcPts val="0"/>
              </a:spcBef>
              <a:spcAft>
                <a:spcPts val="0"/>
              </a:spcAft>
              <a:buClr>
                <a:srgbClr val="000000"/>
              </a:buClr>
              <a:buSzPts val="2262"/>
              <a:buFont typeface="Times New Roman"/>
              <a:buNone/>
            </a:pPr>
            <a:r>
              <a:rPr lang="en-US" sz="2262">
                <a:solidFill>
                  <a:srgbClr val="000000"/>
                </a:solidFill>
                <a:latin typeface="Times New Roman"/>
                <a:ea typeface="Times New Roman"/>
                <a:cs typeface="Times New Roman"/>
                <a:sym typeface="Times New Roman"/>
              </a:rPr>
              <a:t>- Planning to have honors/ post graduation in Philosophy, French, Spanish and Computers.</a:t>
            </a:r>
            <a:endParaRPr/>
          </a:p>
          <a:p>
            <a:pPr marL="0" lvl="0" indent="0" algn="just" rtl="0">
              <a:lnSpc>
                <a:spcPct val="100000"/>
              </a:lnSpc>
              <a:spcBef>
                <a:spcPts val="0"/>
              </a:spcBef>
              <a:spcAft>
                <a:spcPts val="0"/>
              </a:spcAft>
              <a:buClr>
                <a:srgbClr val="000000"/>
              </a:buClr>
              <a:buSzPts val="2262"/>
              <a:buFont typeface="Times New Roman"/>
              <a:buNone/>
            </a:pPr>
            <a:r>
              <a:rPr lang="en-US" sz="2262">
                <a:solidFill>
                  <a:srgbClr val="000000"/>
                </a:solidFill>
                <a:latin typeface="Times New Roman"/>
                <a:ea typeface="Times New Roman"/>
                <a:cs typeface="Times New Roman"/>
                <a:sym typeface="Times New Roman"/>
              </a:rPr>
              <a:t>- Setting up a fully equipped language laboratory.</a:t>
            </a:r>
            <a:endParaRPr/>
          </a:p>
          <a:p>
            <a:pPr marL="0" lvl="0" indent="0" algn="just" rtl="0">
              <a:lnSpc>
                <a:spcPct val="100000"/>
              </a:lnSpc>
              <a:spcBef>
                <a:spcPts val="0"/>
              </a:spcBef>
              <a:spcAft>
                <a:spcPts val="0"/>
              </a:spcAft>
              <a:buClr>
                <a:srgbClr val="000000"/>
              </a:buClr>
              <a:buSzPts val="2262"/>
              <a:buFont typeface="Times New Roman"/>
              <a:buNone/>
            </a:pPr>
            <a:r>
              <a:rPr lang="en-US" sz="2262">
                <a:solidFill>
                  <a:srgbClr val="000000"/>
                </a:solidFill>
                <a:latin typeface="Times New Roman"/>
                <a:ea typeface="Times New Roman"/>
                <a:cs typeface="Times New Roman"/>
                <a:sym typeface="Times New Roman"/>
              </a:rPr>
              <a:t>- Course of basic French language skills for underprivileged children.</a:t>
            </a:r>
            <a:endParaRPr/>
          </a:p>
          <a:p>
            <a:pPr marL="0" lvl="0" indent="0" algn="just" rtl="0">
              <a:lnSpc>
                <a:spcPct val="100000"/>
              </a:lnSpc>
              <a:spcBef>
                <a:spcPts val="0"/>
              </a:spcBef>
              <a:spcAft>
                <a:spcPts val="0"/>
              </a:spcAft>
              <a:buClr>
                <a:srgbClr val="000000"/>
              </a:buClr>
              <a:buSzPts val="2262"/>
              <a:buFont typeface="Times New Roman"/>
              <a:buNone/>
            </a:pPr>
            <a:r>
              <a:rPr lang="en-US" sz="2262">
                <a:solidFill>
                  <a:srgbClr val="000000"/>
                </a:solidFill>
                <a:latin typeface="Times New Roman"/>
                <a:ea typeface="Times New Roman"/>
                <a:cs typeface="Times New Roman"/>
                <a:sym typeface="Times New Roman"/>
              </a:rPr>
              <a:t>- Alumni of BA Prog to be strengthened</a:t>
            </a:r>
            <a:endParaRPr/>
          </a:p>
          <a:p>
            <a:pPr marL="0" lvl="0" indent="0" algn="just" rtl="0">
              <a:lnSpc>
                <a:spcPct val="100000"/>
              </a:lnSpc>
              <a:spcBef>
                <a:spcPts val="0"/>
              </a:spcBef>
              <a:spcAft>
                <a:spcPts val="0"/>
              </a:spcAft>
              <a:buClr>
                <a:srgbClr val="000000"/>
              </a:buClr>
              <a:buSzPts val="2262"/>
              <a:buFont typeface="Times New Roman"/>
              <a:buNone/>
            </a:pPr>
            <a:r>
              <a:rPr lang="en-US" sz="2262">
                <a:solidFill>
                  <a:srgbClr val="000000"/>
                </a:solidFill>
                <a:latin typeface="Times New Roman"/>
                <a:ea typeface="Times New Roman"/>
                <a:cs typeface="Times New Roman"/>
                <a:sym typeface="Times New Roman"/>
              </a:rPr>
              <a:t>- Career Development Facilitation </a:t>
            </a:r>
            <a:endParaRPr/>
          </a:p>
          <a:p>
            <a:pPr marL="0" lvl="0" indent="0" algn="just" rtl="0">
              <a:lnSpc>
                <a:spcPct val="100000"/>
              </a:lnSpc>
              <a:spcBef>
                <a:spcPts val="0"/>
              </a:spcBef>
              <a:spcAft>
                <a:spcPts val="0"/>
              </a:spcAft>
              <a:buClr>
                <a:srgbClr val="000000"/>
              </a:buClr>
              <a:buSzPts val="2262"/>
              <a:buFont typeface="Times New Roman"/>
              <a:buNone/>
            </a:pPr>
            <a:r>
              <a:rPr lang="en-US" sz="2262">
                <a:solidFill>
                  <a:srgbClr val="000000"/>
                </a:solidFill>
                <a:latin typeface="Times New Roman"/>
                <a:ea typeface="Times New Roman"/>
                <a:cs typeface="Times New Roman"/>
                <a:sym typeface="Times New Roman"/>
              </a:rPr>
              <a:t>- More Self-development workshops for students</a:t>
            </a:r>
            <a:endParaRPr/>
          </a:p>
          <a:p>
            <a:pPr marL="0" lvl="0" indent="0" algn="just" rtl="0">
              <a:lnSpc>
                <a:spcPct val="100000"/>
              </a:lnSpc>
              <a:spcBef>
                <a:spcPts val="0"/>
              </a:spcBef>
              <a:spcAft>
                <a:spcPts val="0"/>
              </a:spcAft>
              <a:buClr>
                <a:srgbClr val="000000"/>
              </a:buClr>
              <a:buSzPts val="2262"/>
              <a:buFont typeface="Times New Roman"/>
              <a:buNone/>
            </a:pPr>
            <a:r>
              <a:rPr lang="en-US" sz="2262">
                <a:solidFill>
                  <a:srgbClr val="000000"/>
                </a:solidFill>
                <a:latin typeface="Times New Roman"/>
                <a:ea typeface="Times New Roman"/>
                <a:cs typeface="Times New Roman"/>
                <a:sym typeface="Times New Roman"/>
              </a:rPr>
              <a:t>- Internships / Projects for students</a:t>
            </a:r>
            <a:endParaRPr/>
          </a:p>
          <a:p>
            <a:pPr marL="0" lvl="0" indent="0" algn="just" rtl="0">
              <a:lnSpc>
                <a:spcPct val="100000"/>
              </a:lnSpc>
              <a:spcBef>
                <a:spcPts val="0"/>
              </a:spcBef>
              <a:spcAft>
                <a:spcPts val="0"/>
              </a:spcAft>
              <a:buClr>
                <a:srgbClr val="000000"/>
              </a:buClr>
              <a:buSzPts val="2262"/>
              <a:buFont typeface="Times New Roman"/>
              <a:buNone/>
            </a:pPr>
            <a:r>
              <a:rPr lang="en-US" sz="2262">
                <a:solidFill>
                  <a:srgbClr val="000000"/>
                </a:solidFill>
                <a:latin typeface="Times New Roman"/>
                <a:ea typeface="Times New Roman"/>
                <a:cs typeface="Times New Roman"/>
                <a:sym typeface="Times New Roman"/>
              </a:rPr>
              <a:t>- Alumni meet to be held every year</a:t>
            </a:r>
            <a:endParaRPr b="1"/>
          </a:p>
          <a:p>
            <a:pPr marL="0" lvl="0" indent="0" algn="l" rtl="0">
              <a:lnSpc>
                <a:spcPct val="100000"/>
              </a:lnSpc>
              <a:spcBef>
                <a:spcPts val="0"/>
              </a:spcBef>
              <a:spcAft>
                <a:spcPts val="0"/>
              </a:spcAft>
              <a:buClr>
                <a:srgbClr val="000000"/>
              </a:buClr>
              <a:buSzPts val="7800"/>
              <a:buFont typeface="Constantia"/>
              <a:buNone/>
            </a:pPr>
            <a:endParaRPr b="1"/>
          </a:p>
          <a:p>
            <a:pPr marL="0" lvl="0" indent="0" algn="ctr" rtl="0">
              <a:lnSpc>
                <a:spcPct val="100000"/>
              </a:lnSpc>
              <a:spcBef>
                <a:spcPts val="0"/>
              </a:spcBef>
              <a:spcAft>
                <a:spcPts val="0"/>
              </a:spcAft>
              <a:buClr>
                <a:srgbClr val="767367"/>
              </a:buClr>
              <a:buSzPts val="7800"/>
              <a:buFont typeface="Libre Baskerville"/>
              <a:buNone/>
            </a:pPr>
            <a:endParaRPr b="1"/>
          </a:p>
          <a:p>
            <a:pPr marL="0" lvl="0" indent="0" algn="ctr" rtl="0">
              <a:lnSpc>
                <a:spcPct val="100000"/>
              </a:lnSpc>
              <a:spcBef>
                <a:spcPts val="0"/>
              </a:spcBef>
              <a:spcAft>
                <a:spcPts val="0"/>
              </a:spcAft>
              <a:buClr>
                <a:srgbClr val="767367"/>
              </a:buClr>
              <a:buSzPts val="7800"/>
              <a:buFont typeface="Libre Baskerville"/>
              <a:buNone/>
            </a:pPr>
            <a:endParaRPr b="1"/>
          </a:p>
          <a:p>
            <a:pPr marL="0" lvl="0" indent="0" algn="ctr" rtl="0">
              <a:lnSpc>
                <a:spcPct val="100000"/>
              </a:lnSpc>
              <a:spcBef>
                <a:spcPts val="0"/>
              </a:spcBef>
              <a:spcAft>
                <a:spcPts val="0"/>
              </a:spcAft>
              <a:buClr>
                <a:srgbClr val="767367"/>
              </a:buClr>
              <a:buSzPts val="7800"/>
              <a:buFont typeface="Libre Baskerville"/>
              <a:buNone/>
            </a:pPr>
            <a:endParaRPr b="1"/>
          </a:p>
        </p:txBody>
      </p:sp>
      <p:pic>
        <p:nvPicPr>
          <p:cNvPr id="419" name="Google Shape;419;p69"/>
          <p:cNvPicPr preferRelativeResize="0"/>
          <p:nvPr/>
        </p:nvPicPr>
        <p:blipFill rotWithShape="1">
          <a:blip r:embed="rId3">
            <a:alphaModFix/>
          </a:blip>
          <a:srcRect/>
          <a:stretch/>
        </p:blipFill>
        <p:spPr>
          <a:xfrm>
            <a:off x="6917669" y="3077846"/>
            <a:ext cx="5616668" cy="3983439"/>
          </a:xfrm>
          <a:prstGeom prst="rect">
            <a:avLst/>
          </a:prstGeom>
          <a:noFill/>
          <a:ln>
            <a:noFill/>
          </a:ln>
        </p:spPr>
      </p:pic>
      <p:sp>
        <p:nvSpPr>
          <p:cNvPr id="420" name="Google Shape;420;p69"/>
          <p:cNvSpPr/>
          <p:nvPr/>
        </p:nvSpPr>
        <p:spPr>
          <a:xfrm>
            <a:off x="4650511" y="908610"/>
            <a:ext cx="3703778" cy="647701"/>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3600"/>
              <a:buFont typeface="Arial"/>
              <a:buNone/>
            </a:pPr>
            <a:r>
              <a:rPr lang="en-US" sz="3600" b="0" i="0" u="none" strike="noStrike" cap="none">
                <a:solidFill>
                  <a:srgbClr val="5E5E5E"/>
                </a:solidFill>
                <a:latin typeface="Arial"/>
                <a:ea typeface="Arial"/>
                <a:cs typeface="Arial"/>
                <a:sym typeface="Arial"/>
              </a:rPr>
              <a:t>FUTURE PLANS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70"/>
          <p:cNvSpPr txBox="1">
            <a:spLocks noGrp="1"/>
          </p:cNvSpPr>
          <p:nvPr>
            <p:ph type="title"/>
          </p:nvPr>
        </p:nvSpPr>
        <p:spPr>
          <a:xfrm>
            <a:off x="787400" y="254000"/>
            <a:ext cx="11430000" cy="8593764"/>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000000"/>
              </a:buClr>
              <a:buSzPts val="1100"/>
              <a:buFont typeface="Calibri"/>
              <a:buNone/>
            </a:pPr>
            <a:r>
              <a:rPr lang="en-US" sz="1100">
                <a:solidFill>
                  <a:srgbClr val="000000"/>
                </a:solidFill>
                <a:latin typeface="Calibri"/>
                <a:ea typeface="Calibri"/>
                <a:cs typeface="Calibri"/>
                <a:sym typeface="Calibri"/>
              </a:rPr>
              <a:t>SEminars ( resource person)</a:t>
            </a:r>
            <a:endParaRPr/>
          </a:p>
          <a:p>
            <a:pPr marL="0" lvl="0" indent="0" algn="l" rtl="0">
              <a:lnSpc>
                <a:spcPct val="100000"/>
              </a:lnSpc>
              <a:spcBef>
                <a:spcPts val="0"/>
              </a:spcBef>
              <a:spcAft>
                <a:spcPts val="0"/>
              </a:spcAft>
              <a:buClr>
                <a:srgbClr val="000000"/>
              </a:buClr>
              <a:buSzPts val="1100"/>
              <a:buFont typeface="Calibri"/>
              <a:buNone/>
            </a:pPr>
            <a:r>
              <a:rPr lang="en-US" sz="1100">
                <a:solidFill>
                  <a:srgbClr val="000000"/>
                </a:solidFill>
                <a:latin typeface="Calibri"/>
                <a:ea typeface="Calibri"/>
                <a:cs typeface="Calibri"/>
                <a:sym typeface="Calibri"/>
              </a:rPr>
              <a:t>Dr. Roshan P Xalxo -Kamala Nehru College-Anti-Plagiarism &amp; Reference , 18-08-2017</a:t>
            </a:r>
            <a:endParaRPr/>
          </a:p>
          <a:p>
            <a:pPr marL="0" lvl="0" indent="0" algn="l" rtl="0">
              <a:lnSpc>
                <a:spcPct val="100000"/>
              </a:lnSpc>
              <a:spcBef>
                <a:spcPts val="0"/>
              </a:spcBef>
              <a:spcAft>
                <a:spcPts val="0"/>
              </a:spcAft>
              <a:buClr>
                <a:srgbClr val="000000"/>
              </a:buClr>
              <a:buSzPts val="1100"/>
              <a:buFont typeface="Calibri"/>
              <a:buNone/>
            </a:pPr>
            <a:endParaRPr sz="1100">
              <a:solidFill>
                <a:srgbClr val="000000"/>
              </a:solidFill>
              <a:latin typeface="Calibri"/>
              <a:ea typeface="Calibri"/>
              <a:cs typeface="Calibri"/>
              <a:sym typeface="Calibri"/>
            </a:endParaRPr>
          </a:p>
          <a:p>
            <a:pPr marL="0" lvl="0" indent="0" algn="l" rtl="0">
              <a:lnSpc>
                <a:spcPct val="100000"/>
              </a:lnSpc>
              <a:spcBef>
                <a:spcPts val="0"/>
              </a:spcBef>
              <a:spcAft>
                <a:spcPts val="0"/>
              </a:spcAft>
              <a:buClr>
                <a:srgbClr val="000000"/>
              </a:buClr>
              <a:buSzPts val="1100"/>
              <a:buFont typeface="Calibri"/>
              <a:buNone/>
            </a:pPr>
            <a:r>
              <a:rPr lang="en-US" sz="1100">
                <a:solidFill>
                  <a:srgbClr val="000000"/>
                </a:solidFill>
                <a:latin typeface="Calibri"/>
                <a:ea typeface="Calibri"/>
                <a:cs typeface="Calibri"/>
                <a:sym typeface="Calibri"/>
              </a:rPr>
              <a:t>-Kamla Nehru College- DELNET-Resouces  &amp; Services, 5/5/17</a:t>
            </a:r>
            <a:endParaRPr/>
          </a:p>
          <a:p>
            <a:pPr marL="0" lvl="0" indent="0" algn="l" rtl="0">
              <a:lnSpc>
                <a:spcPct val="100000"/>
              </a:lnSpc>
              <a:spcBef>
                <a:spcPts val="0"/>
              </a:spcBef>
              <a:spcAft>
                <a:spcPts val="0"/>
              </a:spcAft>
              <a:buClr>
                <a:srgbClr val="000000"/>
              </a:buClr>
              <a:buSzPts val="1100"/>
              <a:buFont typeface="Calibri"/>
              <a:buNone/>
            </a:pPr>
            <a:endParaRPr sz="1100">
              <a:solidFill>
                <a:srgbClr val="000000"/>
              </a:solidFill>
              <a:latin typeface="Calibri"/>
              <a:ea typeface="Calibri"/>
              <a:cs typeface="Calibri"/>
              <a:sym typeface="Calibri"/>
            </a:endParaRPr>
          </a:p>
          <a:p>
            <a:pPr marL="0" lvl="0" indent="0" algn="l" rtl="0">
              <a:lnSpc>
                <a:spcPct val="100000"/>
              </a:lnSpc>
              <a:spcBef>
                <a:spcPts val="0"/>
              </a:spcBef>
              <a:spcAft>
                <a:spcPts val="0"/>
              </a:spcAft>
              <a:buClr>
                <a:srgbClr val="000000"/>
              </a:buClr>
              <a:buSzPts val="1100"/>
              <a:buFont typeface="Calibri"/>
              <a:buNone/>
            </a:pPr>
            <a:r>
              <a:rPr lang="en-US" sz="1100">
                <a:solidFill>
                  <a:srgbClr val="000000"/>
                </a:solidFill>
                <a:latin typeface="Calibri"/>
                <a:ea typeface="Calibri"/>
                <a:cs typeface="Calibri"/>
                <a:sym typeface="Calibri"/>
              </a:rPr>
              <a:t>- IIT Kanpur (HSS)- Concepts in Philosophy of Science, 6-8 Jan 2017</a:t>
            </a:r>
            <a:endParaRPr/>
          </a:p>
          <a:p>
            <a:pPr marL="0" lvl="0" indent="0" algn="l" rtl="0">
              <a:lnSpc>
                <a:spcPct val="100000"/>
              </a:lnSpc>
              <a:spcBef>
                <a:spcPts val="0"/>
              </a:spcBef>
              <a:spcAft>
                <a:spcPts val="0"/>
              </a:spcAft>
              <a:buClr>
                <a:srgbClr val="000000"/>
              </a:buClr>
              <a:buSzPts val="1100"/>
              <a:buFont typeface="Calibri"/>
              <a:buNone/>
            </a:pPr>
            <a:endParaRPr sz="1100">
              <a:solidFill>
                <a:srgbClr val="000000"/>
              </a:solidFill>
              <a:latin typeface="Calibri"/>
              <a:ea typeface="Calibri"/>
              <a:cs typeface="Calibri"/>
              <a:sym typeface="Calibri"/>
            </a:endParaRPr>
          </a:p>
          <a:p>
            <a:pPr marL="0" lvl="0" indent="0" algn="l" rtl="0">
              <a:lnSpc>
                <a:spcPct val="100000"/>
              </a:lnSpc>
              <a:spcBef>
                <a:spcPts val="0"/>
              </a:spcBef>
              <a:spcAft>
                <a:spcPts val="0"/>
              </a:spcAft>
              <a:buClr>
                <a:srgbClr val="000000"/>
              </a:buClr>
              <a:buSzPts val="1100"/>
              <a:buFont typeface="Calibri"/>
              <a:buNone/>
            </a:pPr>
            <a:r>
              <a:rPr lang="en-US" sz="1100">
                <a:solidFill>
                  <a:srgbClr val="000000"/>
                </a:solidFill>
                <a:latin typeface="Calibri"/>
                <a:ea typeface="Calibri"/>
                <a:cs typeface="Calibri"/>
                <a:sym typeface="Calibri"/>
              </a:rPr>
              <a:t>DR. Shweta Paradkar- Kalindi College - A Paradigm Shift Towards Empowerment of Women, 3-4 Feb,2017</a:t>
            </a:r>
            <a:endParaRPr/>
          </a:p>
          <a:p>
            <a:pPr marL="0" lvl="0" indent="0" algn="l" rtl="0">
              <a:lnSpc>
                <a:spcPct val="100000"/>
              </a:lnSpc>
              <a:spcBef>
                <a:spcPts val="0"/>
              </a:spcBef>
              <a:spcAft>
                <a:spcPts val="0"/>
              </a:spcAft>
              <a:buClr>
                <a:srgbClr val="000000"/>
              </a:buClr>
              <a:buSzPts val="1100"/>
              <a:buFont typeface="Calibri"/>
              <a:buNone/>
            </a:pPr>
            <a:endParaRPr sz="1100">
              <a:solidFill>
                <a:srgbClr val="000000"/>
              </a:solidFill>
              <a:latin typeface="Calibri"/>
              <a:ea typeface="Calibri"/>
              <a:cs typeface="Calibri"/>
              <a:sym typeface="Calibri"/>
            </a:endParaRPr>
          </a:p>
          <a:p>
            <a:pPr marL="0" lvl="0" indent="0" algn="l" rtl="0">
              <a:lnSpc>
                <a:spcPct val="100000"/>
              </a:lnSpc>
              <a:spcBef>
                <a:spcPts val="0"/>
              </a:spcBef>
              <a:spcAft>
                <a:spcPts val="0"/>
              </a:spcAft>
              <a:buClr>
                <a:srgbClr val="000000"/>
              </a:buClr>
              <a:buSzPts val="1100"/>
              <a:buFont typeface="Calibri"/>
              <a:buNone/>
            </a:pPr>
            <a:endParaRPr sz="1100">
              <a:solidFill>
                <a:srgbClr val="000000"/>
              </a:solidFill>
              <a:latin typeface="Calibri"/>
              <a:ea typeface="Calibri"/>
              <a:cs typeface="Calibri"/>
              <a:sym typeface="Calibri"/>
            </a:endParaRPr>
          </a:p>
          <a:p>
            <a:pPr marL="0" lvl="0" indent="0" algn="l" rtl="0">
              <a:lnSpc>
                <a:spcPct val="100000"/>
              </a:lnSpc>
              <a:spcBef>
                <a:spcPts val="0"/>
              </a:spcBef>
              <a:spcAft>
                <a:spcPts val="0"/>
              </a:spcAft>
              <a:buClr>
                <a:srgbClr val="000000"/>
              </a:buClr>
              <a:buSzPts val="1100"/>
              <a:buFont typeface="Calibri"/>
              <a:buNone/>
            </a:pPr>
            <a:r>
              <a:rPr lang="en-US" sz="1100">
                <a:solidFill>
                  <a:srgbClr val="000000"/>
                </a:solidFill>
                <a:latin typeface="Calibri"/>
                <a:ea typeface="Calibri"/>
                <a:cs typeface="Calibri"/>
                <a:sym typeface="Calibri"/>
              </a:rPr>
              <a:t>Seminars attended</a:t>
            </a:r>
            <a:endParaRPr/>
          </a:p>
          <a:p>
            <a:pPr marL="0" lvl="0" indent="0" algn="l" rtl="0">
              <a:lnSpc>
                <a:spcPct val="100000"/>
              </a:lnSpc>
              <a:spcBef>
                <a:spcPts val="0"/>
              </a:spcBef>
              <a:spcAft>
                <a:spcPts val="0"/>
              </a:spcAft>
              <a:buClr>
                <a:srgbClr val="000000"/>
              </a:buClr>
              <a:buSzPts val="1100"/>
              <a:buFont typeface="Calibri"/>
              <a:buNone/>
            </a:pPr>
            <a:r>
              <a:rPr lang="en-US" sz="1100">
                <a:solidFill>
                  <a:srgbClr val="000000"/>
                </a:solidFill>
                <a:latin typeface="Calibri"/>
                <a:ea typeface="Calibri"/>
                <a:cs typeface="Calibri"/>
                <a:sym typeface="Calibri"/>
              </a:rPr>
              <a:t>- Preeti mam</a:t>
            </a:r>
            <a:endParaRPr/>
          </a:p>
          <a:p>
            <a:pPr marL="0" lvl="0" indent="0" algn="l" rtl="0">
              <a:lnSpc>
                <a:spcPct val="100000"/>
              </a:lnSpc>
              <a:spcBef>
                <a:spcPts val="0"/>
              </a:spcBef>
              <a:spcAft>
                <a:spcPts val="0"/>
              </a:spcAft>
              <a:buClr>
                <a:srgbClr val="000000"/>
              </a:buClr>
              <a:buSzPts val="1100"/>
              <a:buFont typeface="Calibri"/>
              <a:buNone/>
            </a:pPr>
            <a:endParaRPr sz="1100">
              <a:solidFill>
                <a:srgbClr val="000000"/>
              </a:solidFill>
              <a:latin typeface="Calibri"/>
              <a:ea typeface="Calibri"/>
              <a:cs typeface="Calibri"/>
              <a:sym typeface="Calibri"/>
            </a:endParaRPr>
          </a:p>
          <a:p>
            <a:pPr marL="0" lvl="0" indent="0" algn="l" rtl="0">
              <a:lnSpc>
                <a:spcPct val="100000"/>
              </a:lnSpc>
              <a:spcBef>
                <a:spcPts val="0"/>
              </a:spcBef>
              <a:spcAft>
                <a:spcPts val="0"/>
              </a:spcAft>
              <a:buClr>
                <a:srgbClr val="000000"/>
              </a:buClr>
              <a:buSzPts val="1100"/>
              <a:buFont typeface="Calibri"/>
              <a:buNone/>
            </a:pPr>
            <a:r>
              <a:rPr lang="en-US" sz="1100">
                <a:solidFill>
                  <a:srgbClr val="000000"/>
                </a:solidFill>
                <a:latin typeface="Calibri"/>
                <a:ea typeface="Calibri"/>
                <a:cs typeface="Calibri"/>
                <a:sym typeface="Calibri"/>
              </a:rPr>
              <a:t>- 2017- ICPR sponsored international conference on “ Language, Emotion, Art “</a:t>
            </a:r>
            <a:endParaRPr/>
          </a:p>
          <a:p>
            <a:pPr marL="0" lvl="0" indent="0" algn="l" rtl="0">
              <a:lnSpc>
                <a:spcPct val="100000"/>
              </a:lnSpc>
              <a:spcBef>
                <a:spcPts val="0"/>
              </a:spcBef>
              <a:spcAft>
                <a:spcPts val="0"/>
              </a:spcAft>
              <a:buClr>
                <a:srgbClr val="000000"/>
              </a:buClr>
              <a:buSzPts val="1100"/>
              <a:buFont typeface="Calibri"/>
              <a:buNone/>
            </a:pPr>
            <a:r>
              <a:rPr lang="en-US" sz="1100">
                <a:solidFill>
                  <a:srgbClr val="000000"/>
                </a:solidFill>
                <a:latin typeface="Calibri"/>
                <a:ea typeface="Calibri"/>
                <a:cs typeface="Calibri"/>
                <a:sym typeface="Calibri"/>
              </a:rPr>
              <a:t>- 2017 - ICPR sponsored international Conference on “ shri Rama Krishna and his teachings”</a:t>
            </a:r>
            <a:endParaRPr/>
          </a:p>
          <a:p>
            <a:pPr marL="0" lvl="0" indent="0" algn="l" rtl="0">
              <a:lnSpc>
                <a:spcPct val="100000"/>
              </a:lnSpc>
              <a:spcBef>
                <a:spcPts val="0"/>
              </a:spcBef>
              <a:spcAft>
                <a:spcPts val="0"/>
              </a:spcAft>
              <a:buClr>
                <a:srgbClr val="000000"/>
              </a:buClr>
              <a:buSzPts val="1100"/>
              <a:buFont typeface="Calibri"/>
              <a:buNone/>
            </a:pPr>
            <a:r>
              <a:rPr lang="en-US" sz="1100">
                <a:solidFill>
                  <a:srgbClr val="000000"/>
                </a:solidFill>
                <a:latin typeface="Calibri"/>
                <a:ea typeface="Calibri"/>
                <a:cs typeface="Calibri"/>
                <a:sym typeface="Calibri"/>
              </a:rPr>
              <a:t>- 2018 - (?)</a:t>
            </a:r>
            <a:endParaRPr/>
          </a:p>
          <a:p>
            <a:pPr marL="0" lvl="0" indent="0" algn="l" rtl="0">
              <a:lnSpc>
                <a:spcPct val="100000"/>
              </a:lnSpc>
              <a:spcBef>
                <a:spcPts val="0"/>
              </a:spcBef>
              <a:spcAft>
                <a:spcPts val="0"/>
              </a:spcAft>
              <a:buClr>
                <a:srgbClr val="000000"/>
              </a:buClr>
              <a:buSzPts val="1100"/>
              <a:buFont typeface="Calibri"/>
              <a:buNone/>
            </a:pPr>
            <a:endParaRPr sz="1100">
              <a:solidFill>
                <a:srgbClr val="000000"/>
              </a:solidFill>
              <a:latin typeface="Calibri"/>
              <a:ea typeface="Calibri"/>
              <a:cs typeface="Calibri"/>
              <a:sym typeface="Calibri"/>
            </a:endParaRPr>
          </a:p>
          <a:p>
            <a:pPr marL="0" lvl="0" indent="0" algn="l" rtl="0">
              <a:lnSpc>
                <a:spcPct val="100000"/>
              </a:lnSpc>
              <a:spcBef>
                <a:spcPts val="0"/>
              </a:spcBef>
              <a:spcAft>
                <a:spcPts val="0"/>
              </a:spcAft>
              <a:buClr>
                <a:srgbClr val="000000"/>
              </a:buClr>
              <a:buSzPts val="1100"/>
              <a:buFont typeface="Calibri"/>
              <a:buNone/>
            </a:pPr>
            <a:r>
              <a:rPr lang="en-US" sz="1100">
                <a:solidFill>
                  <a:srgbClr val="000000"/>
                </a:solidFill>
                <a:latin typeface="Calibri"/>
                <a:ea typeface="Calibri"/>
                <a:cs typeface="Calibri"/>
                <a:sym typeface="Calibri"/>
              </a:rPr>
              <a:t>SPC- seminar in JMC conducted by Commerce dptt.</a:t>
            </a:r>
            <a:endParaRPr/>
          </a:p>
          <a:p>
            <a:pPr marL="0" lvl="0" indent="0" algn="l" rtl="0">
              <a:lnSpc>
                <a:spcPct val="100000"/>
              </a:lnSpc>
              <a:spcBef>
                <a:spcPts val="0"/>
              </a:spcBef>
              <a:spcAft>
                <a:spcPts val="0"/>
              </a:spcAft>
              <a:buClr>
                <a:srgbClr val="000000"/>
              </a:buClr>
              <a:buSzPts val="1100"/>
              <a:buFont typeface="Calibri"/>
              <a:buNone/>
            </a:pPr>
            <a:r>
              <a:rPr lang="en-US" sz="1100">
                <a:solidFill>
                  <a:srgbClr val="000000"/>
                </a:solidFill>
                <a:latin typeface="Calibri"/>
                <a:ea typeface="Calibri"/>
                <a:cs typeface="Calibri"/>
                <a:sym typeface="Calibri"/>
              </a:rPr>
              <a:t> - IATF - 2019</a:t>
            </a:r>
            <a:endParaRPr/>
          </a:p>
          <a:p>
            <a:pPr marL="0" lvl="0" indent="0" algn="l" rtl="0">
              <a:lnSpc>
                <a:spcPct val="100000"/>
              </a:lnSpc>
              <a:spcBef>
                <a:spcPts val="0"/>
              </a:spcBef>
              <a:spcAft>
                <a:spcPts val="0"/>
              </a:spcAft>
              <a:buClr>
                <a:srgbClr val="000000"/>
              </a:buClr>
              <a:buSzPts val="1100"/>
              <a:buFont typeface="Calibri"/>
              <a:buNone/>
            </a:pPr>
            <a:r>
              <a:rPr lang="en-US" sz="1100">
                <a:solidFill>
                  <a:srgbClr val="000000"/>
                </a:solidFill>
                <a:latin typeface="Calibri"/>
                <a:ea typeface="Calibri"/>
                <a:cs typeface="Calibri"/>
                <a:sym typeface="Calibri"/>
              </a:rPr>
              <a:t>- Hotskills- 2018</a:t>
            </a:r>
            <a:endParaRPr/>
          </a:p>
          <a:p>
            <a:pPr marL="0" lvl="0" indent="0" algn="l" rtl="0">
              <a:lnSpc>
                <a:spcPct val="100000"/>
              </a:lnSpc>
              <a:spcBef>
                <a:spcPts val="0"/>
              </a:spcBef>
              <a:spcAft>
                <a:spcPts val="0"/>
              </a:spcAft>
              <a:buClr>
                <a:srgbClr val="000000"/>
              </a:buClr>
              <a:buSzPts val="1100"/>
              <a:buFont typeface="Calibri"/>
              <a:buNone/>
            </a:pPr>
            <a:endParaRPr sz="1100">
              <a:solidFill>
                <a:srgbClr val="000000"/>
              </a:solidFill>
              <a:latin typeface="Calibri"/>
              <a:ea typeface="Calibri"/>
              <a:cs typeface="Calibri"/>
              <a:sym typeface="Calibri"/>
            </a:endParaRPr>
          </a:p>
          <a:p>
            <a:pPr marL="0" lvl="0" indent="0" algn="l" rtl="0">
              <a:lnSpc>
                <a:spcPct val="100000"/>
              </a:lnSpc>
              <a:spcBef>
                <a:spcPts val="0"/>
              </a:spcBef>
              <a:spcAft>
                <a:spcPts val="0"/>
              </a:spcAft>
              <a:buClr>
                <a:srgbClr val="000000"/>
              </a:buClr>
              <a:buSzPts val="1100"/>
              <a:buFont typeface="Calibri"/>
              <a:buNone/>
            </a:pPr>
            <a:endParaRPr sz="1100">
              <a:solidFill>
                <a:srgbClr val="000000"/>
              </a:solidFill>
              <a:latin typeface="Calibri"/>
              <a:ea typeface="Calibri"/>
              <a:cs typeface="Calibri"/>
              <a:sym typeface="Calibri"/>
            </a:endParaRPr>
          </a:p>
          <a:p>
            <a:pPr marL="0" lvl="0" indent="0" algn="l" rtl="0">
              <a:lnSpc>
                <a:spcPct val="100000"/>
              </a:lnSpc>
              <a:spcBef>
                <a:spcPts val="0"/>
              </a:spcBef>
              <a:spcAft>
                <a:spcPts val="0"/>
              </a:spcAft>
              <a:buClr>
                <a:srgbClr val="000000"/>
              </a:buClr>
              <a:buSzPts val="1100"/>
              <a:buFont typeface="Calibri"/>
              <a:buNone/>
            </a:pPr>
            <a:endParaRPr sz="1100">
              <a:solidFill>
                <a:srgbClr val="000000"/>
              </a:solidFill>
              <a:latin typeface="Calibri"/>
              <a:ea typeface="Calibri"/>
              <a:cs typeface="Calibri"/>
              <a:sym typeface="Calibri"/>
            </a:endParaRPr>
          </a:p>
          <a:p>
            <a:pPr marL="0" lvl="0" indent="0" algn="l" rtl="0">
              <a:lnSpc>
                <a:spcPct val="100000"/>
              </a:lnSpc>
              <a:spcBef>
                <a:spcPts val="0"/>
              </a:spcBef>
              <a:spcAft>
                <a:spcPts val="0"/>
              </a:spcAft>
              <a:buClr>
                <a:srgbClr val="000000"/>
              </a:buClr>
              <a:buSzPts val="1100"/>
              <a:buFont typeface="Calibri"/>
              <a:buNone/>
            </a:pPr>
            <a:endParaRPr sz="1100">
              <a:solidFill>
                <a:srgbClr val="000000"/>
              </a:solidFill>
              <a:latin typeface="Calibri"/>
              <a:ea typeface="Calibri"/>
              <a:cs typeface="Calibri"/>
              <a:sym typeface="Calibri"/>
            </a:endParaRPr>
          </a:p>
          <a:p>
            <a:pPr marL="0" lvl="0" indent="0" algn="l" rtl="0">
              <a:lnSpc>
                <a:spcPct val="100000"/>
              </a:lnSpc>
              <a:spcBef>
                <a:spcPts val="0"/>
              </a:spcBef>
              <a:spcAft>
                <a:spcPts val="0"/>
              </a:spcAft>
              <a:buClr>
                <a:srgbClr val="000000"/>
              </a:buClr>
              <a:buSzPts val="1100"/>
              <a:buFont typeface="Calibri"/>
              <a:buNone/>
            </a:pPr>
            <a:endParaRPr sz="1100">
              <a:solidFill>
                <a:srgbClr val="000000"/>
              </a:solidFill>
              <a:latin typeface="Calibri"/>
              <a:ea typeface="Calibri"/>
              <a:cs typeface="Calibri"/>
              <a:sym typeface="Calibri"/>
            </a:endParaRPr>
          </a:p>
          <a:p>
            <a:pPr marL="0" lvl="0" indent="0" algn="l" rtl="0">
              <a:lnSpc>
                <a:spcPct val="100000"/>
              </a:lnSpc>
              <a:spcBef>
                <a:spcPts val="0"/>
              </a:spcBef>
              <a:spcAft>
                <a:spcPts val="0"/>
              </a:spcAft>
              <a:buClr>
                <a:srgbClr val="000000"/>
              </a:buClr>
              <a:buSzPts val="1100"/>
              <a:buFont typeface="Calibri"/>
              <a:buNone/>
            </a:pPr>
            <a:endParaRPr sz="1100">
              <a:solidFill>
                <a:srgbClr val="000000"/>
              </a:solidFill>
              <a:latin typeface="Calibri"/>
              <a:ea typeface="Calibri"/>
              <a:cs typeface="Calibri"/>
              <a:sym typeface="Calibri"/>
            </a:endParaRPr>
          </a:p>
          <a:p>
            <a:pPr marL="0" lvl="0" indent="0" algn="l" rtl="0">
              <a:lnSpc>
                <a:spcPct val="100000"/>
              </a:lnSpc>
              <a:spcBef>
                <a:spcPts val="0"/>
              </a:spcBef>
              <a:spcAft>
                <a:spcPts val="0"/>
              </a:spcAft>
              <a:buClr>
                <a:srgbClr val="000000"/>
              </a:buClr>
              <a:buSzPts val="1100"/>
              <a:buFont typeface="Calibri"/>
              <a:buNone/>
            </a:pPr>
            <a:endParaRPr sz="1100">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0"/>
          <p:cNvSpPr txBox="1">
            <a:spLocks noGrp="1"/>
          </p:cNvSpPr>
          <p:nvPr>
            <p:ph type="title"/>
          </p:nvPr>
        </p:nvSpPr>
        <p:spPr>
          <a:xfrm>
            <a:off x="787400" y="254000"/>
            <a:ext cx="11430000" cy="24384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767367"/>
              </a:buClr>
              <a:buSzPts val="5000"/>
              <a:buFont typeface="Libre Baskerville"/>
              <a:buNone/>
            </a:pPr>
            <a:r>
              <a:rPr lang="en-US" sz="5000" dirty="0"/>
              <a:t>Faculty details of the B.A. </a:t>
            </a:r>
            <a:r>
              <a:rPr lang="en-US" sz="5000" dirty="0" smtClean="0"/>
              <a:t>(</a:t>
            </a:r>
            <a:r>
              <a:rPr lang="en-US" sz="5000" dirty="0" err="1"/>
              <a:t>P</a:t>
            </a:r>
            <a:r>
              <a:rPr lang="en-US" sz="5000" dirty="0" err="1" smtClean="0"/>
              <a:t>rog</a:t>
            </a:r>
            <a:r>
              <a:rPr lang="en-US" sz="5000" dirty="0"/>
              <a:t>.) </a:t>
            </a:r>
            <a:r>
              <a:rPr lang="en-US" sz="5000" dirty="0" smtClean="0"/>
              <a:t>Departments </a:t>
            </a:r>
            <a:r>
              <a:rPr lang="en-US" sz="5000" dirty="0"/>
              <a:t>which do not have </a:t>
            </a:r>
            <a:r>
              <a:rPr lang="en-US" sz="5000" dirty="0" err="1"/>
              <a:t>honours</a:t>
            </a:r>
            <a:endParaRPr dirty="0"/>
          </a:p>
        </p:txBody>
      </p:sp>
      <p:graphicFrame>
        <p:nvGraphicFramePr>
          <p:cNvPr id="95" name="Google Shape;95;p20"/>
          <p:cNvGraphicFramePr/>
          <p:nvPr>
            <p:extLst>
              <p:ext uri="{D42A27DB-BD31-4B8C-83A1-F6EECF244321}">
                <p14:modId xmlns:p14="http://schemas.microsoft.com/office/powerpoint/2010/main" val="4186765521"/>
              </p:ext>
            </p:extLst>
          </p:nvPr>
        </p:nvGraphicFramePr>
        <p:xfrm>
          <a:off x="787400" y="2768600"/>
          <a:ext cx="11430000" cy="2087350"/>
        </p:xfrm>
        <a:graphic>
          <a:graphicData uri="http://schemas.openxmlformats.org/drawingml/2006/table">
            <a:tbl>
              <a:tblPr firstCol="1">
                <a:noFill/>
                <a:tableStyleId>{645592B6-1E38-48E8-ACD4-CFCD2A48E6E9}</a:tableStyleId>
              </a:tblPr>
              <a:tblGrid>
                <a:gridCol w="3718525"/>
                <a:gridCol w="3875575"/>
                <a:gridCol w="3835900"/>
              </a:tblGrid>
              <a:tr h="664950">
                <a:tc rowSpan="3">
                  <a:txBody>
                    <a:bodyPr/>
                    <a:lstStyle/>
                    <a:p>
                      <a:pPr marL="0" marR="0" lvl="0" indent="0" algn="ctr" rtl="0">
                        <a:lnSpc>
                          <a:spcPct val="100000"/>
                        </a:lnSpc>
                        <a:spcBef>
                          <a:spcPts val="0"/>
                        </a:spcBef>
                        <a:spcAft>
                          <a:spcPts val="0"/>
                        </a:spcAft>
                        <a:buClr>
                          <a:srgbClr val="5E5E5E"/>
                        </a:buClr>
                        <a:buSzPts val="3000"/>
                        <a:buFont typeface="Libre Baskerville"/>
                        <a:buNone/>
                      </a:pPr>
                      <a:r>
                        <a:rPr lang="en-US" sz="3000" b="1" u="none" strike="noStrike" cap="none" dirty="0">
                          <a:solidFill>
                            <a:srgbClr val="5E5E5E"/>
                          </a:solidFill>
                        </a:rPr>
                        <a:t>PHILOSOPHY</a:t>
                      </a:r>
                      <a:endParaRPr dirty="0"/>
                    </a:p>
                  </a:txBody>
                  <a:tcPr marL="50800" marR="50800" marT="50800" marB="50800" anchor="ctr"/>
                </a:tc>
                <a:tc>
                  <a:txBody>
                    <a:bodyPr/>
                    <a:lstStyle/>
                    <a:p>
                      <a:pPr marL="0" marR="0" lvl="0" indent="0" algn="ctr" rtl="0">
                        <a:lnSpc>
                          <a:spcPct val="100000"/>
                        </a:lnSpc>
                        <a:spcBef>
                          <a:spcPts val="0"/>
                        </a:spcBef>
                        <a:spcAft>
                          <a:spcPts val="0"/>
                        </a:spcAft>
                        <a:buClr>
                          <a:srgbClr val="5E5E5E"/>
                        </a:buClr>
                        <a:buSzPts val="2000"/>
                        <a:buFont typeface="Libre Baskerville"/>
                        <a:buNone/>
                      </a:pPr>
                      <a:r>
                        <a:rPr lang="en-US" sz="2000" u="none" strike="noStrike" cap="none">
                          <a:solidFill>
                            <a:srgbClr val="5E5E5E"/>
                          </a:solidFill>
                        </a:rPr>
                        <a:t>Dr. Gargi Jain</a:t>
                      </a:r>
                      <a:endParaRPr/>
                    </a:p>
                  </a:txBody>
                  <a:tcPr marL="50800" marR="50800" marT="50800" marB="50800" anchor="ctr"/>
                </a:tc>
                <a:tc>
                  <a:txBody>
                    <a:bodyPr/>
                    <a:lstStyle/>
                    <a:p>
                      <a:pPr marL="0" marR="0" lvl="0" indent="0" algn="ctr" rtl="0">
                        <a:lnSpc>
                          <a:spcPct val="100000"/>
                        </a:lnSpc>
                        <a:spcBef>
                          <a:spcPts val="0"/>
                        </a:spcBef>
                        <a:spcAft>
                          <a:spcPts val="0"/>
                        </a:spcAft>
                        <a:buClr>
                          <a:srgbClr val="5E5E5E"/>
                        </a:buClr>
                        <a:buSzPts val="2000"/>
                        <a:buFont typeface="Libre Baskerville"/>
                        <a:buNone/>
                      </a:pPr>
                      <a:r>
                        <a:rPr lang="en-US" sz="2000" u="none" strike="noStrike" cap="none">
                          <a:solidFill>
                            <a:srgbClr val="5E5E5E"/>
                          </a:solidFill>
                        </a:rPr>
                        <a:t>Retired Associate Professor </a:t>
                      </a:r>
                      <a:br>
                        <a:rPr lang="en-US" sz="2000" u="none" strike="noStrike" cap="none">
                          <a:solidFill>
                            <a:srgbClr val="5E5E5E"/>
                          </a:solidFill>
                        </a:rPr>
                      </a:br>
                      <a:r>
                        <a:rPr lang="en-US" sz="2000" u="none" strike="noStrike" cap="none">
                          <a:solidFill>
                            <a:srgbClr val="5E5E5E"/>
                          </a:solidFill>
                        </a:rPr>
                        <a:t>( Retired in Jan.’19)</a:t>
                      </a:r>
                      <a:endParaRPr/>
                    </a:p>
                  </a:txBody>
                  <a:tcPr marL="50800" marR="50800" marT="50800" marB="50800" anchor="ctr"/>
                </a:tc>
              </a:tr>
              <a:tr h="664950">
                <a:tc vMerge="1">
                  <a:txBody>
                    <a:bodyPr/>
                    <a:lstStyle/>
                    <a:p>
                      <a:endParaRPr lang="en-US"/>
                    </a:p>
                  </a:txBody>
                  <a:tcPr/>
                </a:tc>
                <a:tc>
                  <a:txBody>
                    <a:bodyPr/>
                    <a:lstStyle/>
                    <a:p>
                      <a:pPr marL="0" marR="0" lvl="0" indent="0" algn="ctr" rtl="0">
                        <a:lnSpc>
                          <a:spcPct val="100000"/>
                        </a:lnSpc>
                        <a:spcBef>
                          <a:spcPts val="0"/>
                        </a:spcBef>
                        <a:spcAft>
                          <a:spcPts val="0"/>
                        </a:spcAft>
                        <a:buClr>
                          <a:srgbClr val="5E5E5E"/>
                        </a:buClr>
                        <a:buSzPts val="2000"/>
                        <a:buFont typeface="Libre Baskerville"/>
                        <a:buNone/>
                      </a:pPr>
                      <a:r>
                        <a:rPr lang="en-US" sz="2000" u="none" strike="noStrike" cap="none">
                          <a:solidFill>
                            <a:srgbClr val="5E5E5E"/>
                          </a:solidFill>
                        </a:rPr>
                        <a:t>Dr. Preeti Ranjan Gosh</a:t>
                      </a:r>
                      <a:endParaRPr/>
                    </a:p>
                  </a:txBody>
                  <a:tcPr marL="50800" marR="50800" marT="50800" marB="50800" anchor="ctr"/>
                </a:tc>
                <a:tc>
                  <a:txBody>
                    <a:bodyPr/>
                    <a:lstStyle/>
                    <a:p>
                      <a:pPr marL="0" marR="0" lvl="0" indent="0" algn="ctr" rtl="0">
                        <a:lnSpc>
                          <a:spcPct val="100000"/>
                        </a:lnSpc>
                        <a:spcBef>
                          <a:spcPts val="0"/>
                        </a:spcBef>
                        <a:spcAft>
                          <a:spcPts val="0"/>
                        </a:spcAft>
                        <a:buClr>
                          <a:srgbClr val="5E5E5E"/>
                        </a:buClr>
                        <a:buSzPts val="2000"/>
                        <a:buFont typeface="Libre Baskerville"/>
                        <a:buNone/>
                      </a:pPr>
                      <a:r>
                        <a:rPr lang="en-US" sz="2000" u="none" strike="noStrike" cap="none">
                          <a:solidFill>
                            <a:srgbClr val="5E5E5E"/>
                          </a:solidFill>
                        </a:rPr>
                        <a:t>Associate Professor </a:t>
                      </a:r>
                      <a:endParaRPr/>
                    </a:p>
                  </a:txBody>
                  <a:tcPr marL="50800" marR="50800" marT="50800" marB="50800" anchor="ctr"/>
                </a:tc>
              </a:tr>
              <a:tr h="664950">
                <a:tc vMerge="1">
                  <a:txBody>
                    <a:bodyPr/>
                    <a:lstStyle/>
                    <a:p>
                      <a:endParaRPr lang="en-US"/>
                    </a:p>
                  </a:txBody>
                  <a:tcPr/>
                </a:tc>
                <a:tc>
                  <a:txBody>
                    <a:bodyPr/>
                    <a:lstStyle/>
                    <a:p>
                      <a:pPr marL="0" marR="0" lvl="0" indent="0" algn="ctr" rtl="0">
                        <a:lnSpc>
                          <a:spcPct val="100000"/>
                        </a:lnSpc>
                        <a:spcBef>
                          <a:spcPts val="0"/>
                        </a:spcBef>
                        <a:spcAft>
                          <a:spcPts val="0"/>
                        </a:spcAft>
                        <a:buClr>
                          <a:srgbClr val="5E5E5E"/>
                        </a:buClr>
                        <a:buSzPts val="2000"/>
                        <a:buFont typeface="Libre Baskerville"/>
                        <a:buNone/>
                      </a:pPr>
                      <a:r>
                        <a:rPr lang="en-US" sz="2000" u="none" strike="noStrike" cap="none" dirty="0" err="1" smtClean="0">
                          <a:solidFill>
                            <a:srgbClr val="5E5E5E"/>
                          </a:solidFill>
                        </a:rPr>
                        <a:t>Sulagna</a:t>
                      </a:r>
                      <a:r>
                        <a:rPr lang="en-US" sz="2000" u="none" strike="noStrike" cap="none" dirty="0" smtClean="0">
                          <a:solidFill>
                            <a:srgbClr val="5E5E5E"/>
                          </a:solidFill>
                        </a:rPr>
                        <a:t> Pal</a:t>
                      </a:r>
                      <a:endParaRPr dirty="0"/>
                    </a:p>
                  </a:txBody>
                  <a:tcPr marL="50800" marR="50800" marT="50800" marB="50800" anchor="ctr"/>
                </a:tc>
                <a:tc>
                  <a:txBody>
                    <a:bodyPr/>
                    <a:lstStyle/>
                    <a:p>
                      <a:pPr marL="0" marR="0" lvl="0" indent="0" algn="ctr" rtl="0">
                        <a:lnSpc>
                          <a:spcPct val="100000"/>
                        </a:lnSpc>
                        <a:spcBef>
                          <a:spcPts val="0"/>
                        </a:spcBef>
                        <a:spcAft>
                          <a:spcPts val="0"/>
                        </a:spcAft>
                        <a:buClr>
                          <a:srgbClr val="5E5E5E"/>
                        </a:buClr>
                        <a:buSzPts val="2000"/>
                        <a:buFont typeface="Libre Baskerville"/>
                        <a:buNone/>
                      </a:pPr>
                      <a:r>
                        <a:rPr lang="en-US" sz="2000" u="none" strike="noStrike" cap="none">
                          <a:solidFill>
                            <a:srgbClr val="5E5E5E"/>
                          </a:solidFill>
                        </a:rPr>
                        <a:t>Assistant Professor</a:t>
                      </a:r>
                      <a:br>
                        <a:rPr lang="en-US" sz="2000" u="none" strike="noStrike" cap="none">
                          <a:solidFill>
                            <a:srgbClr val="5E5E5E"/>
                          </a:solidFill>
                        </a:rPr>
                      </a:br>
                      <a:r>
                        <a:rPr lang="en-US" sz="2000" u="none" strike="noStrike" cap="none">
                          <a:solidFill>
                            <a:srgbClr val="5E5E5E"/>
                          </a:solidFill>
                        </a:rPr>
                        <a:t>(Ad Hoc) </a:t>
                      </a:r>
                      <a:endParaRPr/>
                    </a:p>
                  </a:txBody>
                  <a:tcPr marL="50800" marR="50800" marT="50800" marB="50800" anchor="ctr"/>
                </a:tc>
              </a:tr>
            </a:tbl>
          </a:graphicData>
        </a:graphic>
      </p:graphicFrame>
      <p:graphicFrame>
        <p:nvGraphicFramePr>
          <p:cNvPr id="96" name="Google Shape;96;p20"/>
          <p:cNvGraphicFramePr/>
          <p:nvPr>
            <p:extLst>
              <p:ext uri="{D42A27DB-BD31-4B8C-83A1-F6EECF244321}">
                <p14:modId xmlns:p14="http://schemas.microsoft.com/office/powerpoint/2010/main" val="29558796"/>
              </p:ext>
            </p:extLst>
          </p:nvPr>
        </p:nvGraphicFramePr>
        <p:xfrm>
          <a:off x="787400" y="4764352"/>
          <a:ext cx="11430000" cy="2611700"/>
        </p:xfrm>
        <a:graphic>
          <a:graphicData uri="http://schemas.openxmlformats.org/drawingml/2006/table">
            <a:tbl>
              <a:tblPr firstCol="1">
                <a:noFill/>
                <a:tableStyleId>{645592B6-1E38-48E8-ACD4-CFCD2A48E6E9}</a:tableStyleId>
              </a:tblPr>
              <a:tblGrid>
                <a:gridCol w="3726675"/>
                <a:gridCol w="3871150"/>
                <a:gridCol w="3832175"/>
              </a:tblGrid>
              <a:tr h="633500">
                <a:tc rowSpan="2">
                  <a:txBody>
                    <a:bodyPr/>
                    <a:lstStyle/>
                    <a:p>
                      <a:pPr marL="0" marR="0" lvl="0" indent="0" algn="ctr" rtl="0">
                        <a:lnSpc>
                          <a:spcPct val="100000"/>
                        </a:lnSpc>
                        <a:spcBef>
                          <a:spcPts val="0"/>
                        </a:spcBef>
                        <a:spcAft>
                          <a:spcPts val="0"/>
                        </a:spcAft>
                        <a:buClr>
                          <a:srgbClr val="5E5E5E"/>
                        </a:buClr>
                        <a:buSzPts val="3000"/>
                        <a:buFont typeface="Libre Baskerville"/>
                        <a:buNone/>
                      </a:pPr>
                      <a:r>
                        <a:rPr lang="en-US" sz="3000" b="1" u="none" strike="noStrike" cap="none" dirty="0">
                          <a:solidFill>
                            <a:srgbClr val="5E5E5E"/>
                          </a:solidFill>
                        </a:rPr>
                        <a:t>SPANISH</a:t>
                      </a:r>
                      <a:endParaRPr dirty="0"/>
                    </a:p>
                  </a:txBody>
                  <a:tcPr marL="50800" marR="50800" marT="50800" marB="50800" anchor="ctr"/>
                </a:tc>
                <a:tc>
                  <a:txBody>
                    <a:bodyPr/>
                    <a:lstStyle/>
                    <a:p>
                      <a:pPr marL="0" marR="0" lvl="0" indent="0" algn="ctr" rtl="0">
                        <a:lnSpc>
                          <a:spcPct val="100000"/>
                        </a:lnSpc>
                        <a:spcBef>
                          <a:spcPts val="0"/>
                        </a:spcBef>
                        <a:spcAft>
                          <a:spcPts val="0"/>
                        </a:spcAft>
                        <a:buClr>
                          <a:srgbClr val="5E5E5E"/>
                        </a:buClr>
                        <a:buSzPts val="2000"/>
                        <a:buFont typeface="Libre Baskerville"/>
                        <a:buNone/>
                      </a:pPr>
                      <a:r>
                        <a:rPr lang="en-US" sz="2000" u="none" strike="noStrike" cap="none" dirty="0">
                          <a:solidFill>
                            <a:srgbClr val="5E5E5E"/>
                          </a:solidFill>
                        </a:rPr>
                        <a:t>Dr. Dinesh Adlakha </a:t>
                      </a:r>
                      <a:endParaRPr dirty="0"/>
                    </a:p>
                  </a:txBody>
                  <a:tcPr marL="50800" marR="50800" marT="50800" marB="50800" anchor="ctr"/>
                </a:tc>
                <a:tc>
                  <a:txBody>
                    <a:bodyPr/>
                    <a:lstStyle/>
                    <a:p>
                      <a:pPr marL="0" marR="0" lvl="0" indent="0" algn="ctr" rtl="0">
                        <a:lnSpc>
                          <a:spcPct val="100000"/>
                        </a:lnSpc>
                        <a:spcBef>
                          <a:spcPts val="0"/>
                        </a:spcBef>
                        <a:spcAft>
                          <a:spcPts val="0"/>
                        </a:spcAft>
                        <a:buClr>
                          <a:srgbClr val="5E5E5E"/>
                        </a:buClr>
                        <a:buSzPts val="2000"/>
                        <a:buFont typeface="Libre Baskerville"/>
                        <a:buNone/>
                      </a:pPr>
                      <a:r>
                        <a:rPr lang="en-US" sz="2000" u="none" strike="noStrike" cap="none">
                          <a:solidFill>
                            <a:srgbClr val="5E5E5E"/>
                          </a:solidFill>
                        </a:rPr>
                        <a:t>Associate Professor </a:t>
                      </a:r>
                      <a:endParaRPr/>
                    </a:p>
                  </a:txBody>
                  <a:tcPr marL="50800" marR="50800" marT="50800" marB="50800" anchor="ctr"/>
                </a:tc>
              </a:tr>
              <a:tr h="633500">
                <a:tc vMerge="1">
                  <a:txBody>
                    <a:bodyPr/>
                    <a:lstStyle/>
                    <a:p>
                      <a:endParaRPr lang="en-US"/>
                    </a:p>
                  </a:txBody>
                  <a:tcPr/>
                </a:tc>
                <a:tc>
                  <a:txBody>
                    <a:bodyPr/>
                    <a:lstStyle/>
                    <a:p>
                      <a:pPr marL="0" marR="0" lvl="0" indent="0" algn="ctr" rtl="0">
                        <a:lnSpc>
                          <a:spcPct val="100000"/>
                        </a:lnSpc>
                        <a:spcBef>
                          <a:spcPts val="0"/>
                        </a:spcBef>
                        <a:spcAft>
                          <a:spcPts val="0"/>
                        </a:spcAft>
                        <a:buClr>
                          <a:srgbClr val="5E5E5E"/>
                        </a:buClr>
                        <a:buSzPts val="2000"/>
                        <a:buFont typeface="Libre Baskerville"/>
                        <a:buNone/>
                      </a:pPr>
                      <a:r>
                        <a:rPr lang="en-US" sz="2000" u="none" strike="noStrike" cap="none" dirty="0" smtClean="0">
                          <a:solidFill>
                            <a:srgbClr val="5E5E5E"/>
                          </a:solidFill>
                        </a:rPr>
                        <a:t>Dr. </a:t>
                      </a:r>
                      <a:r>
                        <a:rPr lang="en-US" sz="2000" u="none" strike="noStrike" cap="none" dirty="0" err="1" smtClean="0">
                          <a:solidFill>
                            <a:srgbClr val="5E5E5E"/>
                          </a:solidFill>
                        </a:rPr>
                        <a:t>Dhiraj</a:t>
                      </a:r>
                      <a:r>
                        <a:rPr lang="en-US" sz="2000" u="none" strike="noStrike" cap="none" dirty="0" smtClean="0">
                          <a:solidFill>
                            <a:srgbClr val="5E5E5E"/>
                          </a:solidFill>
                        </a:rPr>
                        <a:t> P. Rai</a:t>
                      </a:r>
                      <a:endParaRPr dirty="0"/>
                    </a:p>
                  </a:txBody>
                  <a:tcPr marL="50800" marR="50800" marT="50800" marB="50800" anchor="ctr"/>
                </a:tc>
                <a:tc>
                  <a:txBody>
                    <a:bodyPr/>
                    <a:lstStyle/>
                    <a:p>
                      <a:pPr marL="0" marR="0" lvl="0" indent="0" algn="ctr" rtl="0">
                        <a:lnSpc>
                          <a:spcPct val="100000"/>
                        </a:lnSpc>
                        <a:spcBef>
                          <a:spcPts val="0"/>
                        </a:spcBef>
                        <a:spcAft>
                          <a:spcPts val="0"/>
                        </a:spcAft>
                        <a:buClr>
                          <a:srgbClr val="5E5E5E"/>
                        </a:buClr>
                        <a:buSzPts val="2000"/>
                        <a:buFont typeface="Libre Baskerville"/>
                        <a:buNone/>
                      </a:pPr>
                      <a:r>
                        <a:rPr lang="en-US" sz="2000" u="none" strike="noStrike" cap="none">
                          <a:solidFill>
                            <a:srgbClr val="5E5E5E"/>
                          </a:solidFill>
                        </a:rPr>
                        <a:t>Guest Lecturer</a:t>
                      </a:r>
                      <a:endParaRPr/>
                    </a:p>
                  </a:txBody>
                  <a:tcPr marL="50800" marR="50800" marT="50800" marB="50800" anchor="ctr"/>
                </a:tc>
              </a:tr>
              <a:tr h="633500">
                <a:tc rowSpan="2">
                  <a:txBody>
                    <a:bodyPr/>
                    <a:lstStyle/>
                    <a:p>
                      <a:pPr marL="0" marR="0" lvl="0" indent="0" algn="ctr" rtl="0">
                        <a:lnSpc>
                          <a:spcPct val="100000"/>
                        </a:lnSpc>
                        <a:spcBef>
                          <a:spcPts val="0"/>
                        </a:spcBef>
                        <a:spcAft>
                          <a:spcPts val="0"/>
                        </a:spcAft>
                        <a:buClr>
                          <a:srgbClr val="5E5E5E"/>
                        </a:buClr>
                        <a:buSzPts val="3000"/>
                        <a:buFont typeface="Libre Baskerville"/>
                        <a:buNone/>
                      </a:pPr>
                      <a:r>
                        <a:rPr lang="en-US" sz="3000" b="1" u="none" strike="noStrike" cap="none">
                          <a:solidFill>
                            <a:srgbClr val="5E5E5E"/>
                          </a:solidFill>
                        </a:rPr>
                        <a:t>FRENCH </a:t>
                      </a:r>
                      <a:endParaRPr/>
                    </a:p>
                  </a:txBody>
                  <a:tcPr marL="50800" marR="50800" marT="50800" marB="50800" anchor="ctr"/>
                </a:tc>
                <a:tc>
                  <a:txBody>
                    <a:bodyPr/>
                    <a:lstStyle/>
                    <a:p>
                      <a:pPr marL="0" marR="0" lvl="0" indent="0" algn="ctr" rtl="0">
                        <a:lnSpc>
                          <a:spcPct val="100000"/>
                        </a:lnSpc>
                        <a:spcBef>
                          <a:spcPts val="0"/>
                        </a:spcBef>
                        <a:spcAft>
                          <a:spcPts val="0"/>
                        </a:spcAft>
                        <a:buClr>
                          <a:srgbClr val="5E5E5E"/>
                        </a:buClr>
                        <a:buSzPts val="2000"/>
                        <a:buFont typeface="Libre Baskerville"/>
                        <a:buNone/>
                      </a:pPr>
                      <a:r>
                        <a:rPr lang="en-US" sz="2000" u="none" strike="noStrike" cap="none">
                          <a:solidFill>
                            <a:srgbClr val="5E5E5E"/>
                          </a:solidFill>
                        </a:rPr>
                        <a:t>Ms. Sukham P. Chawla</a:t>
                      </a:r>
                      <a:endParaRPr/>
                    </a:p>
                  </a:txBody>
                  <a:tcPr marL="50800" marR="50800" marT="50800" marB="50800" anchor="ctr"/>
                </a:tc>
                <a:tc>
                  <a:txBody>
                    <a:bodyPr/>
                    <a:lstStyle/>
                    <a:p>
                      <a:pPr marL="0" marR="0" lvl="0" indent="0" algn="ctr" rtl="0">
                        <a:lnSpc>
                          <a:spcPct val="100000"/>
                        </a:lnSpc>
                        <a:spcBef>
                          <a:spcPts val="0"/>
                        </a:spcBef>
                        <a:spcAft>
                          <a:spcPts val="0"/>
                        </a:spcAft>
                        <a:buClr>
                          <a:srgbClr val="5E5E5E"/>
                        </a:buClr>
                        <a:buSzPts val="2000"/>
                        <a:buFont typeface="Libre Baskerville"/>
                        <a:buNone/>
                      </a:pPr>
                      <a:r>
                        <a:rPr lang="en-US" sz="2000" u="none" strike="noStrike" cap="none">
                          <a:solidFill>
                            <a:srgbClr val="5E5E5E"/>
                          </a:solidFill>
                        </a:rPr>
                        <a:t>Assistant Professor</a:t>
                      </a:r>
                      <a:br>
                        <a:rPr lang="en-US" sz="2000" u="none" strike="noStrike" cap="none">
                          <a:solidFill>
                            <a:srgbClr val="5E5E5E"/>
                          </a:solidFill>
                        </a:rPr>
                      </a:br>
                      <a:r>
                        <a:rPr lang="en-US" sz="2000" u="none" strike="noStrike" cap="none">
                          <a:solidFill>
                            <a:srgbClr val="5E5E5E"/>
                          </a:solidFill>
                        </a:rPr>
                        <a:t>(Ad Hoc)</a:t>
                      </a:r>
                      <a:endParaRPr/>
                    </a:p>
                  </a:txBody>
                  <a:tcPr marL="50800" marR="50800" marT="50800" marB="50800" anchor="ctr"/>
                </a:tc>
              </a:tr>
              <a:tr h="633500">
                <a:tc vMerge="1">
                  <a:txBody>
                    <a:bodyPr/>
                    <a:lstStyle/>
                    <a:p>
                      <a:endParaRPr lang="en-US"/>
                    </a:p>
                  </a:txBody>
                  <a:tcPr/>
                </a:tc>
                <a:tc>
                  <a:txBody>
                    <a:bodyPr/>
                    <a:lstStyle/>
                    <a:p>
                      <a:pPr marL="0" marR="0" lvl="0" indent="0" algn="ctr" rtl="0">
                        <a:lnSpc>
                          <a:spcPct val="100000"/>
                        </a:lnSpc>
                        <a:spcBef>
                          <a:spcPts val="0"/>
                        </a:spcBef>
                        <a:spcAft>
                          <a:spcPts val="0"/>
                        </a:spcAft>
                        <a:buClr>
                          <a:srgbClr val="5E5E5E"/>
                        </a:buClr>
                        <a:buSzPts val="2000"/>
                        <a:buFont typeface="Libre Baskerville"/>
                        <a:buNone/>
                      </a:pPr>
                      <a:r>
                        <a:rPr lang="en-US" sz="2000" dirty="0" smtClean="0"/>
                        <a:t>Mr.</a:t>
                      </a:r>
                      <a:r>
                        <a:rPr lang="en-US" sz="2000" baseline="0" dirty="0" smtClean="0"/>
                        <a:t> Arvind Kumar</a:t>
                      </a:r>
                      <a:endParaRPr sz="2000" dirty="0"/>
                    </a:p>
                  </a:txBody>
                  <a:tcPr marL="50800" marR="50800" marT="50800" marB="50800" anchor="ctr"/>
                </a:tc>
                <a:tc>
                  <a:txBody>
                    <a:bodyPr/>
                    <a:lstStyle/>
                    <a:p>
                      <a:pPr marL="0" marR="0" lvl="0" indent="0" algn="ctr" rtl="0">
                        <a:lnSpc>
                          <a:spcPct val="100000"/>
                        </a:lnSpc>
                        <a:spcBef>
                          <a:spcPts val="0"/>
                        </a:spcBef>
                        <a:spcAft>
                          <a:spcPts val="0"/>
                        </a:spcAft>
                        <a:buClr>
                          <a:srgbClr val="5E5E5E"/>
                        </a:buClr>
                        <a:buSzPts val="2000"/>
                        <a:buFont typeface="Libre Baskerville"/>
                        <a:buNone/>
                      </a:pPr>
                      <a:r>
                        <a:rPr lang="en-US" sz="2000" u="none" strike="noStrike" cap="none">
                          <a:solidFill>
                            <a:srgbClr val="5E5E5E"/>
                          </a:solidFill>
                        </a:rPr>
                        <a:t>Guest Lecturer</a:t>
                      </a:r>
                      <a:endParaRPr/>
                    </a:p>
                  </a:txBody>
                  <a:tcPr marL="50800" marR="50800" marT="50800" marB="50800" anchor="ctr"/>
                </a:tc>
              </a:tr>
            </a:tbl>
          </a:graphicData>
        </a:graphic>
      </p:graphicFrame>
      <p:graphicFrame>
        <p:nvGraphicFramePr>
          <p:cNvPr id="97" name="Google Shape;97;p20"/>
          <p:cNvGraphicFramePr/>
          <p:nvPr/>
        </p:nvGraphicFramePr>
        <p:xfrm>
          <a:off x="781050" y="7300957"/>
          <a:ext cx="11442725" cy="1592700"/>
        </p:xfrm>
        <a:graphic>
          <a:graphicData uri="http://schemas.openxmlformats.org/drawingml/2006/table">
            <a:tbl>
              <a:tblPr firstCol="1">
                <a:noFill/>
                <a:tableStyleId>{645592B6-1E38-48E8-ACD4-CFCD2A48E6E9}</a:tableStyleId>
              </a:tblPr>
              <a:tblGrid>
                <a:gridCol w="3738075"/>
                <a:gridCol w="3857550"/>
                <a:gridCol w="3847100"/>
              </a:tblGrid>
              <a:tr h="796350">
                <a:tc rowSpan="2">
                  <a:txBody>
                    <a:bodyPr/>
                    <a:lstStyle/>
                    <a:p>
                      <a:pPr marL="0" marR="0" lvl="0" indent="0" algn="ctr" rtl="0">
                        <a:lnSpc>
                          <a:spcPct val="100000"/>
                        </a:lnSpc>
                        <a:spcBef>
                          <a:spcPts val="0"/>
                        </a:spcBef>
                        <a:spcAft>
                          <a:spcPts val="0"/>
                        </a:spcAft>
                        <a:buClr>
                          <a:srgbClr val="5E5E5E"/>
                        </a:buClr>
                        <a:buSzPts val="3000"/>
                        <a:buFont typeface="Libre Baskerville"/>
                        <a:buNone/>
                      </a:pPr>
                      <a:r>
                        <a:rPr lang="en-US" sz="3000" b="1" u="none" strike="noStrike" cap="none" dirty="0">
                          <a:solidFill>
                            <a:srgbClr val="5E5E5E"/>
                          </a:solidFill>
                        </a:rPr>
                        <a:t>COMPUTER</a:t>
                      </a:r>
                      <a:endParaRPr dirty="0"/>
                    </a:p>
                  </a:txBody>
                  <a:tcPr marL="50800" marR="50800" marT="50800" marB="50800" anchor="ctr"/>
                </a:tc>
                <a:tc>
                  <a:txBody>
                    <a:bodyPr/>
                    <a:lstStyle/>
                    <a:p>
                      <a:pPr marL="0" marR="0" lvl="0" indent="0" algn="ctr" rtl="0">
                        <a:lnSpc>
                          <a:spcPct val="100000"/>
                        </a:lnSpc>
                        <a:spcBef>
                          <a:spcPts val="0"/>
                        </a:spcBef>
                        <a:spcAft>
                          <a:spcPts val="0"/>
                        </a:spcAft>
                        <a:buClr>
                          <a:srgbClr val="5E5E5E"/>
                        </a:buClr>
                        <a:buSzPts val="2000"/>
                        <a:buFont typeface="Libre Baskerville"/>
                        <a:buNone/>
                      </a:pPr>
                      <a:r>
                        <a:rPr lang="en-US" sz="2000" u="none" strike="noStrike" cap="none">
                          <a:solidFill>
                            <a:srgbClr val="5E5E5E"/>
                          </a:solidFill>
                        </a:rPr>
                        <a:t>Dr. Pavitra Bhardwaj</a:t>
                      </a:r>
                      <a:endParaRPr/>
                    </a:p>
                  </a:txBody>
                  <a:tcPr marL="50800" marR="50800" marT="50800" marB="50800" anchor="ctr"/>
                </a:tc>
                <a:tc>
                  <a:txBody>
                    <a:bodyPr/>
                    <a:lstStyle/>
                    <a:p>
                      <a:pPr marL="0" marR="0" lvl="0" indent="0" algn="ctr" rtl="0">
                        <a:lnSpc>
                          <a:spcPct val="100000"/>
                        </a:lnSpc>
                        <a:spcBef>
                          <a:spcPts val="0"/>
                        </a:spcBef>
                        <a:spcAft>
                          <a:spcPts val="0"/>
                        </a:spcAft>
                        <a:buClr>
                          <a:srgbClr val="5E5E5E"/>
                        </a:buClr>
                        <a:buSzPts val="2000"/>
                        <a:buFont typeface="Libre Baskerville"/>
                        <a:buNone/>
                      </a:pPr>
                      <a:r>
                        <a:rPr lang="en-US" sz="2000" u="none" strike="noStrike" cap="none">
                          <a:solidFill>
                            <a:srgbClr val="5E5E5E"/>
                          </a:solidFill>
                        </a:rPr>
                        <a:t>Assistant Professor </a:t>
                      </a:r>
                      <a:endParaRPr/>
                    </a:p>
                  </a:txBody>
                  <a:tcPr marL="50800" marR="50800" marT="50800" marB="50800" anchor="ctr"/>
                </a:tc>
              </a:tr>
              <a:tr h="796350">
                <a:tc vMerge="1">
                  <a:txBody>
                    <a:bodyPr/>
                    <a:lstStyle/>
                    <a:p>
                      <a:endParaRPr lang="en-US"/>
                    </a:p>
                  </a:txBody>
                  <a:tcPr/>
                </a:tc>
                <a:tc>
                  <a:txBody>
                    <a:bodyPr/>
                    <a:lstStyle/>
                    <a:p>
                      <a:pPr marL="0" marR="0" lvl="0" indent="0" algn="ctr" rtl="0">
                        <a:lnSpc>
                          <a:spcPct val="100000"/>
                        </a:lnSpc>
                        <a:spcBef>
                          <a:spcPts val="0"/>
                        </a:spcBef>
                        <a:spcAft>
                          <a:spcPts val="0"/>
                        </a:spcAft>
                        <a:buClr>
                          <a:srgbClr val="5E5E5E"/>
                        </a:buClr>
                        <a:buSzPts val="2000"/>
                        <a:buFont typeface="Libre Baskerville"/>
                        <a:buNone/>
                      </a:pPr>
                      <a:r>
                        <a:rPr lang="en-US" sz="2000" u="none" strike="noStrike" cap="none" dirty="0">
                          <a:solidFill>
                            <a:srgbClr val="5E5E5E"/>
                          </a:solidFill>
                        </a:rPr>
                        <a:t>Dr. Shweta </a:t>
                      </a:r>
                      <a:r>
                        <a:rPr lang="en-US" sz="2000" u="none" strike="noStrike" cap="none" dirty="0" err="1">
                          <a:solidFill>
                            <a:srgbClr val="5E5E5E"/>
                          </a:solidFill>
                        </a:rPr>
                        <a:t>Paradkar</a:t>
                      </a:r>
                      <a:endParaRPr dirty="0"/>
                    </a:p>
                  </a:txBody>
                  <a:tcPr marL="50800" marR="50800" marT="50800" marB="50800" anchor="ctr"/>
                </a:tc>
                <a:tc>
                  <a:txBody>
                    <a:bodyPr/>
                    <a:lstStyle/>
                    <a:p>
                      <a:pPr marL="0" marR="0" lvl="0" indent="0" algn="ctr" rtl="0">
                        <a:lnSpc>
                          <a:spcPct val="100000"/>
                        </a:lnSpc>
                        <a:spcBef>
                          <a:spcPts val="0"/>
                        </a:spcBef>
                        <a:spcAft>
                          <a:spcPts val="0"/>
                        </a:spcAft>
                        <a:buClr>
                          <a:srgbClr val="5E5E5E"/>
                        </a:buClr>
                        <a:buSzPts val="2000"/>
                        <a:buFont typeface="Libre Baskerville"/>
                        <a:buNone/>
                      </a:pPr>
                      <a:r>
                        <a:rPr lang="en-US" sz="2000" u="none" strike="noStrike" cap="none">
                          <a:solidFill>
                            <a:srgbClr val="5E5E5E"/>
                          </a:solidFill>
                        </a:rPr>
                        <a:t>Assistant Professor </a:t>
                      </a:r>
                      <a:br>
                        <a:rPr lang="en-US" sz="2000" u="none" strike="noStrike" cap="none">
                          <a:solidFill>
                            <a:srgbClr val="5E5E5E"/>
                          </a:solidFill>
                        </a:rPr>
                      </a:br>
                      <a:r>
                        <a:rPr lang="en-US" sz="2000" u="none" strike="noStrike" cap="none">
                          <a:solidFill>
                            <a:srgbClr val="5E5E5E"/>
                          </a:solidFill>
                        </a:rPr>
                        <a:t>(Ad Hoc)</a:t>
                      </a:r>
                      <a:endParaRPr/>
                    </a:p>
                  </a:txBody>
                  <a:tcPr marL="50800" marR="50800" marT="50800" marB="50800" anchor="ct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4"/>
          <p:cNvSpPr txBox="1">
            <a:spLocks noGrp="1"/>
          </p:cNvSpPr>
          <p:nvPr>
            <p:ph type="title"/>
          </p:nvPr>
        </p:nvSpPr>
        <p:spPr>
          <a:xfrm>
            <a:off x="787400" y="254000"/>
            <a:ext cx="11430000" cy="24384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767367"/>
              </a:buClr>
              <a:buSzPts val="5000"/>
              <a:buFont typeface="Libre Baskerville"/>
              <a:buNone/>
            </a:pPr>
            <a:r>
              <a:rPr lang="en-US" sz="5000"/>
              <a:t>Awards/ Achievements/Recognitions received by teachers</a:t>
            </a:r>
            <a:endParaRPr/>
          </a:p>
        </p:txBody>
      </p:sp>
      <p:graphicFrame>
        <p:nvGraphicFramePr>
          <p:cNvPr id="118" name="Google Shape;118;p24"/>
          <p:cNvGraphicFramePr/>
          <p:nvPr/>
        </p:nvGraphicFramePr>
        <p:xfrm>
          <a:off x="787400" y="2768600"/>
          <a:ext cx="11417300" cy="2737525"/>
        </p:xfrm>
        <a:graphic>
          <a:graphicData uri="http://schemas.openxmlformats.org/drawingml/2006/table">
            <a:tbl>
              <a:tblPr firstCol="1">
                <a:noFill/>
                <a:tableStyleId>{826D3B8A-0281-45CD-AF16-AA0C86E53272}</a:tableStyleId>
              </a:tblPr>
              <a:tblGrid>
                <a:gridCol w="3490025"/>
                <a:gridCol w="7927275"/>
              </a:tblGrid>
              <a:tr h="2737525">
                <a:tc>
                  <a:txBody>
                    <a:bodyPr/>
                    <a:lstStyle/>
                    <a:p>
                      <a:pPr marL="0" marR="0" lvl="0" indent="0" algn="ctr" rtl="0">
                        <a:lnSpc>
                          <a:spcPct val="100000"/>
                        </a:lnSpc>
                        <a:spcBef>
                          <a:spcPts val="0"/>
                        </a:spcBef>
                        <a:spcAft>
                          <a:spcPts val="0"/>
                        </a:spcAft>
                        <a:buClr>
                          <a:srgbClr val="FFFFFF"/>
                        </a:buClr>
                        <a:buSzPts val="3000"/>
                        <a:buFont typeface="Libre Baskerville"/>
                        <a:buNone/>
                      </a:pPr>
                      <a:r>
                        <a:rPr lang="en-US" sz="3000" u="none" strike="noStrike" cap="none">
                          <a:solidFill>
                            <a:srgbClr val="FFFFFF"/>
                          </a:solidFill>
                        </a:rPr>
                        <a:t>Ms. Sukham P. Chawla</a:t>
                      </a:r>
                      <a:endParaRPr/>
                    </a:p>
                  </a:txBody>
                  <a:tcPr marL="50800" marR="50800" marT="50800" marB="50800" anchor="ctr"/>
                </a:tc>
                <a:tc>
                  <a:txBody>
                    <a:bodyPr/>
                    <a:lstStyle/>
                    <a:p>
                      <a:pPr marL="110289" marR="0" lvl="0" indent="-158750" algn="just" rtl="0">
                        <a:lnSpc>
                          <a:spcPct val="115000"/>
                        </a:lnSpc>
                        <a:spcBef>
                          <a:spcPts val="0"/>
                        </a:spcBef>
                        <a:spcAft>
                          <a:spcPts val="0"/>
                        </a:spcAft>
                        <a:buClr>
                          <a:srgbClr val="000000"/>
                        </a:buClr>
                        <a:buSzPts val="2500"/>
                        <a:buFont typeface="Times New Roman"/>
                        <a:buChar char="•"/>
                      </a:pPr>
                      <a:r>
                        <a:rPr lang="en-US" sz="2500" u="none" strike="noStrike" cap="none">
                          <a:latin typeface="Times New Roman"/>
                          <a:ea typeface="Times New Roman"/>
                          <a:cs typeface="Times New Roman"/>
                          <a:sym typeface="Times New Roman"/>
                        </a:rPr>
                        <a:t>Received the </a:t>
                      </a:r>
                      <a:r>
                        <a:rPr lang="en-US" sz="2500" b="1" u="none" strike="noStrike" cap="none">
                          <a:latin typeface="Times New Roman"/>
                          <a:ea typeface="Times New Roman"/>
                          <a:cs typeface="Times New Roman"/>
                          <a:sym typeface="Times New Roman"/>
                        </a:rPr>
                        <a:t>scholarship from ministry of education of France</a:t>
                      </a:r>
                      <a:r>
                        <a:rPr lang="en-US" sz="2500" u="none" strike="noStrike" cap="none">
                          <a:latin typeface="Times New Roman"/>
                          <a:ea typeface="Times New Roman"/>
                          <a:cs typeface="Times New Roman"/>
                          <a:sym typeface="Times New Roman"/>
                        </a:rPr>
                        <a:t> for the research work in didactics of French in Sorbonne Nouvelle, Paris ( Oct.-Nov. 2015).</a:t>
                      </a:r>
                      <a:endParaRPr/>
                    </a:p>
                  </a:txBody>
                  <a:tcPr marL="50800" marR="50800" marT="50800" marB="50800" anchor="ct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6"/>
          <p:cNvSpPr txBox="1">
            <a:spLocks noGrp="1"/>
          </p:cNvSpPr>
          <p:nvPr>
            <p:ph type="title"/>
          </p:nvPr>
        </p:nvSpPr>
        <p:spPr>
          <a:xfrm>
            <a:off x="787400" y="254000"/>
            <a:ext cx="11430000" cy="24384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767367"/>
              </a:buClr>
              <a:buSzPts val="5000"/>
              <a:buFont typeface="Libre Baskerville"/>
              <a:buNone/>
            </a:pPr>
            <a:r>
              <a:rPr lang="en-US" sz="5000"/>
              <a:t>Eminent academicians and resource persons invited</a:t>
            </a:r>
            <a:endParaRPr/>
          </a:p>
        </p:txBody>
      </p:sp>
      <p:sp>
        <p:nvSpPr>
          <p:cNvPr id="130" name="Google Shape;130;p26"/>
          <p:cNvSpPr/>
          <p:nvPr/>
        </p:nvSpPr>
        <p:spPr>
          <a:xfrm>
            <a:off x="1854200" y="6299894"/>
            <a:ext cx="4044950" cy="3129161"/>
          </a:xfrm>
          <a:prstGeom prst="ellipse">
            <a:avLst/>
          </a:prstGeom>
          <a:gradFill>
            <a:gsLst>
              <a:gs pos="0">
                <a:srgbClr val="B4B3B4"/>
              </a:gs>
              <a:gs pos="100000">
                <a:srgbClr val="5E5D5E"/>
              </a:gs>
            </a:gsLst>
            <a:lin ang="5400000"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Arial"/>
              <a:buNone/>
            </a:pPr>
            <a:r>
              <a:rPr lang="en-US" sz="3600" b="0" i="0" u="none" strike="noStrike" cap="none" dirty="0">
                <a:solidFill>
                  <a:srgbClr val="FFFFFF"/>
                </a:solidFill>
                <a:latin typeface="Arial"/>
                <a:ea typeface="Arial"/>
                <a:cs typeface="Arial"/>
                <a:sym typeface="Arial"/>
              </a:rPr>
              <a:t>Dr. </a:t>
            </a:r>
            <a:r>
              <a:rPr lang="en-US" sz="3600" b="0" i="0" u="none" strike="noStrike" cap="none" dirty="0" err="1">
                <a:solidFill>
                  <a:srgbClr val="FFFFFF"/>
                </a:solidFill>
                <a:latin typeface="Arial"/>
                <a:ea typeface="Arial"/>
                <a:cs typeface="Arial"/>
                <a:sym typeface="Arial"/>
              </a:rPr>
              <a:t>Charu</a:t>
            </a:r>
            <a:r>
              <a:rPr lang="en-US" sz="3600" b="0" i="0" u="none" strike="noStrike" cap="none" dirty="0">
                <a:solidFill>
                  <a:srgbClr val="FFFFFF"/>
                </a:solidFill>
                <a:latin typeface="Arial"/>
                <a:ea typeface="Arial"/>
                <a:cs typeface="Arial"/>
                <a:sym typeface="Arial"/>
              </a:rPr>
              <a:t> </a:t>
            </a:r>
            <a:r>
              <a:rPr lang="en-US" sz="3600" b="0" i="0" u="none" strike="noStrike" cap="none" dirty="0" err="1">
                <a:solidFill>
                  <a:srgbClr val="FFFFFF"/>
                </a:solidFill>
                <a:latin typeface="Arial"/>
                <a:ea typeface="Arial"/>
                <a:cs typeface="Arial"/>
                <a:sym typeface="Arial"/>
              </a:rPr>
              <a:t>Sawhney</a:t>
            </a:r>
            <a:r>
              <a:rPr lang="en-US" sz="3600" b="0" i="0" u="none" strike="noStrike" cap="none" dirty="0">
                <a:solidFill>
                  <a:srgbClr val="FFFFFF"/>
                </a:solidFill>
                <a:latin typeface="Arial"/>
                <a:ea typeface="Arial"/>
                <a:cs typeface="Arial"/>
                <a:sym typeface="Arial"/>
              </a:rPr>
              <a:t> (Sociology)</a:t>
            </a:r>
            <a:endParaRPr dirty="0"/>
          </a:p>
        </p:txBody>
      </p:sp>
      <p:sp>
        <p:nvSpPr>
          <p:cNvPr id="131" name="Google Shape;131;p26"/>
          <p:cNvSpPr/>
          <p:nvPr/>
        </p:nvSpPr>
        <p:spPr>
          <a:xfrm>
            <a:off x="1017686" y="2622550"/>
            <a:ext cx="3008214" cy="3129161"/>
          </a:xfrm>
          <a:prstGeom prst="ellipse">
            <a:avLst/>
          </a:prstGeom>
          <a:gradFill>
            <a:gsLst>
              <a:gs pos="0">
                <a:srgbClr val="B4B3B4"/>
              </a:gs>
              <a:gs pos="100000">
                <a:srgbClr val="5E5D5E"/>
              </a:gs>
            </a:gsLst>
            <a:lin ang="5400000"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Dr. Ena Panda</a:t>
            </a:r>
            <a:endParaRPr/>
          </a:p>
          <a:p>
            <a:pPr marL="0" marR="0" lvl="0" indent="0" algn="ctr"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(French)</a:t>
            </a:r>
            <a:endParaRPr/>
          </a:p>
        </p:txBody>
      </p:sp>
      <p:sp>
        <p:nvSpPr>
          <p:cNvPr id="132" name="Google Shape;132;p26"/>
          <p:cNvSpPr/>
          <p:nvPr/>
        </p:nvSpPr>
        <p:spPr>
          <a:xfrm>
            <a:off x="6654800" y="6172200"/>
            <a:ext cx="4114800" cy="3384550"/>
          </a:xfrm>
          <a:prstGeom prst="ellipse">
            <a:avLst/>
          </a:prstGeom>
          <a:gradFill>
            <a:gsLst>
              <a:gs pos="0">
                <a:srgbClr val="B4B3B4"/>
              </a:gs>
              <a:gs pos="100000">
                <a:srgbClr val="5E5D5E"/>
              </a:gs>
            </a:gsLst>
            <a:lin ang="5400000"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Arial"/>
              <a:buNone/>
            </a:pPr>
            <a:r>
              <a:rPr lang="en-US" sz="3600" b="0" i="0" u="none" strike="noStrike" cap="none" dirty="0">
                <a:solidFill>
                  <a:srgbClr val="FFFFFF"/>
                </a:solidFill>
                <a:latin typeface="Arial"/>
                <a:ea typeface="Arial"/>
                <a:cs typeface="Arial"/>
                <a:sym typeface="Arial"/>
              </a:rPr>
              <a:t>Dr. </a:t>
            </a:r>
            <a:r>
              <a:rPr lang="en-US" sz="3600" b="0" i="0" u="none" strike="noStrike" cap="none" dirty="0" err="1">
                <a:solidFill>
                  <a:srgbClr val="FFFFFF"/>
                </a:solidFill>
                <a:latin typeface="Arial"/>
                <a:ea typeface="Arial"/>
                <a:cs typeface="Arial"/>
                <a:sym typeface="Arial"/>
              </a:rPr>
              <a:t>Shifa</a:t>
            </a:r>
            <a:r>
              <a:rPr lang="en-US" sz="3600" b="0" i="0" u="none" strike="noStrike" cap="none" dirty="0">
                <a:solidFill>
                  <a:srgbClr val="FFFFFF"/>
                </a:solidFill>
                <a:latin typeface="Arial"/>
                <a:ea typeface="Arial"/>
                <a:cs typeface="Arial"/>
                <a:sym typeface="Arial"/>
              </a:rPr>
              <a:t> </a:t>
            </a:r>
            <a:r>
              <a:rPr lang="en-US" sz="3600" b="0" i="0" u="none" strike="noStrike" cap="none" dirty="0" err="1">
                <a:solidFill>
                  <a:srgbClr val="FFFFFF"/>
                </a:solidFill>
                <a:latin typeface="Arial"/>
                <a:ea typeface="Arial"/>
                <a:cs typeface="Arial"/>
                <a:sym typeface="Arial"/>
              </a:rPr>
              <a:t>Haq</a:t>
            </a:r>
            <a:r>
              <a:rPr lang="en-US" sz="3600" b="0" i="0" u="none" strike="noStrike" cap="none" dirty="0">
                <a:solidFill>
                  <a:srgbClr val="FFFFFF"/>
                </a:solidFill>
                <a:latin typeface="Arial"/>
                <a:ea typeface="Arial"/>
                <a:cs typeface="Arial"/>
                <a:sym typeface="Arial"/>
              </a:rPr>
              <a:t> (Psychology)</a:t>
            </a:r>
            <a:endParaRPr dirty="0"/>
          </a:p>
        </p:txBody>
      </p:sp>
      <p:sp>
        <p:nvSpPr>
          <p:cNvPr id="133" name="Google Shape;133;p26"/>
          <p:cNvSpPr/>
          <p:nvPr/>
        </p:nvSpPr>
        <p:spPr>
          <a:xfrm>
            <a:off x="4826000" y="2622549"/>
            <a:ext cx="3008214" cy="3129161"/>
          </a:xfrm>
          <a:prstGeom prst="ellipse">
            <a:avLst/>
          </a:prstGeom>
          <a:gradFill>
            <a:gsLst>
              <a:gs pos="0">
                <a:srgbClr val="B4B3B4"/>
              </a:gs>
              <a:gs pos="100000">
                <a:srgbClr val="5E5D5E"/>
              </a:gs>
            </a:gsLst>
            <a:lin ang="5400000"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Dr. Sudha Jha</a:t>
            </a:r>
            <a:endParaRPr/>
          </a:p>
          <a:p>
            <a:pPr marL="0" marR="0" lvl="0" indent="0" algn="ctr"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(History)</a:t>
            </a:r>
            <a:endParaRPr/>
          </a:p>
        </p:txBody>
      </p:sp>
      <p:sp>
        <p:nvSpPr>
          <p:cNvPr id="134" name="Google Shape;134;p26"/>
          <p:cNvSpPr/>
          <p:nvPr/>
        </p:nvSpPr>
        <p:spPr>
          <a:xfrm>
            <a:off x="9093200" y="2649444"/>
            <a:ext cx="3008214" cy="3129161"/>
          </a:xfrm>
          <a:prstGeom prst="ellipse">
            <a:avLst/>
          </a:prstGeom>
          <a:gradFill>
            <a:gsLst>
              <a:gs pos="0">
                <a:srgbClr val="B4B3B4"/>
              </a:gs>
              <a:gs pos="100000">
                <a:srgbClr val="5E5D5E"/>
              </a:gs>
            </a:gsLst>
            <a:lin ang="5400000"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Arial"/>
              <a:buNone/>
            </a:pPr>
            <a:r>
              <a:rPr lang="en-US" sz="3600" b="0" i="0" u="none" strike="noStrike" cap="none" dirty="0">
                <a:solidFill>
                  <a:srgbClr val="FFFFFF"/>
                </a:solidFill>
                <a:latin typeface="Arial"/>
                <a:ea typeface="Arial"/>
                <a:cs typeface="Arial"/>
                <a:sym typeface="Arial"/>
              </a:rPr>
              <a:t>Jean-Yves </a:t>
            </a:r>
            <a:r>
              <a:rPr lang="en-US" sz="3600" b="0" i="0" u="none" strike="noStrike" cap="none" dirty="0" err="1">
                <a:solidFill>
                  <a:srgbClr val="FFFFFF"/>
                </a:solidFill>
                <a:latin typeface="Arial"/>
                <a:ea typeface="Arial"/>
                <a:cs typeface="Arial"/>
                <a:sym typeface="Arial"/>
              </a:rPr>
              <a:t>Gillon</a:t>
            </a:r>
            <a:endParaRPr dirty="0"/>
          </a:p>
          <a:p>
            <a:pPr marL="0" marR="0" lvl="0" indent="0" algn="ctr" rtl="0">
              <a:lnSpc>
                <a:spcPct val="100000"/>
              </a:lnSpc>
              <a:spcBef>
                <a:spcPts val="0"/>
              </a:spcBef>
              <a:spcAft>
                <a:spcPts val="0"/>
              </a:spcAft>
              <a:buClr>
                <a:srgbClr val="FFFFFF"/>
              </a:buClr>
              <a:buSzPts val="3600"/>
              <a:buFont typeface="Arial"/>
              <a:buNone/>
            </a:pPr>
            <a:r>
              <a:rPr lang="en-US" sz="3600" b="0" i="0" u="none" strike="noStrike" cap="none" dirty="0">
                <a:solidFill>
                  <a:srgbClr val="FFFFFF"/>
                </a:solidFill>
                <a:latin typeface="Arial"/>
                <a:ea typeface="Arial"/>
                <a:cs typeface="Arial"/>
                <a:sym typeface="Arial"/>
              </a:rPr>
              <a:t>(French)</a:t>
            </a:r>
            <a:endParaRP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7"/>
          <p:cNvSpPr txBox="1">
            <a:spLocks noGrp="1"/>
          </p:cNvSpPr>
          <p:nvPr>
            <p:ph type="title"/>
          </p:nvPr>
        </p:nvSpPr>
        <p:spPr>
          <a:xfrm>
            <a:off x="787400" y="254000"/>
            <a:ext cx="11430000" cy="24384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767367"/>
              </a:buClr>
              <a:buSzPts val="5000"/>
              <a:buFont typeface="Libre Baskerville"/>
              <a:buNone/>
            </a:pPr>
            <a:r>
              <a:rPr lang="en-US" sz="5000"/>
              <a:t>TEACHING METHODOLOGY</a:t>
            </a:r>
            <a:endParaRPr/>
          </a:p>
        </p:txBody>
      </p:sp>
      <p:sp>
        <p:nvSpPr>
          <p:cNvPr id="140" name="Google Shape;140;p27"/>
          <p:cNvSpPr/>
          <p:nvPr/>
        </p:nvSpPr>
        <p:spPr>
          <a:xfrm>
            <a:off x="558637" y="1809750"/>
            <a:ext cx="11622933" cy="3063869"/>
          </a:xfrm>
          <a:prstGeom prst="rect">
            <a:avLst/>
          </a:prstGeom>
          <a:noFill/>
          <a:ln>
            <a:noFill/>
          </a:ln>
        </p:spPr>
        <p:txBody>
          <a:bodyPr spcFirstLastPara="1" wrap="square" lIns="50800" tIns="50800" rIns="50800" bIns="50800" anchor="ctr" anchorCtr="0">
            <a:noAutofit/>
          </a:bodyPr>
          <a:lstStyle/>
          <a:p>
            <a:pPr marL="0" marR="0" lvl="0" indent="0" algn="just" rtl="0">
              <a:lnSpc>
                <a:spcPct val="100000"/>
              </a:lnSpc>
              <a:spcBef>
                <a:spcPts val="0"/>
              </a:spcBef>
              <a:spcAft>
                <a:spcPts val="0"/>
              </a:spcAft>
              <a:buClr>
                <a:srgbClr val="000000"/>
              </a:buClr>
              <a:buSzPts val="2500"/>
              <a:buFont typeface="Belleza"/>
              <a:buNone/>
            </a:pPr>
            <a:r>
              <a:rPr lang="en-US" sz="2500" b="0" i="0" u="none" strike="noStrike" cap="none" dirty="0" smtClean="0">
                <a:solidFill>
                  <a:srgbClr val="000000"/>
                </a:solidFill>
                <a:latin typeface="Belleza"/>
                <a:ea typeface="Belleza"/>
                <a:cs typeface="Belleza"/>
                <a:sym typeface="Belleza"/>
              </a:rPr>
              <a:t>Innovative teaching methodologies </a:t>
            </a:r>
            <a:r>
              <a:rPr lang="en-US" sz="2500" b="0" i="0" u="none" strike="noStrike" cap="none" dirty="0" smtClean="0">
                <a:solidFill>
                  <a:srgbClr val="000000"/>
                </a:solidFill>
                <a:latin typeface="Times New Roman"/>
                <a:ea typeface="Times New Roman"/>
                <a:cs typeface="Times New Roman"/>
                <a:sym typeface="Times New Roman"/>
              </a:rPr>
              <a:t>and modern technology are used in the language classroom which are well equipped with educational tools</a:t>
            </a:r>
            <a:endParaRPr lang="en-US" dirty="0" smtClean="0"/>
          </a:p>
          <a:p>
            <a:pPr marL="0" marR="0" lvl="0" indent="0" algn="ctr" rtl="0">
              <a:lnSpc>
                <a:spcPct val="100000"/>
              </a:lnSpc>
              <a:spcBef>
                <a:spcPts val="0"/>
              </a:spcBef>
              <a:spcAft>
                <a:spcPts val="0"/>
              </a:spcAft>
              <a:buClr>
                <a:srgbClr val="000000"/>
              </a:buClr>
              <a:buSzPts val="3600"/>
              <a:buFont typeface="Belleza"/>
              <a:buNone/>
            </a:pPr>
            <a:endParaRPr lang="en-US" sz="3600" b="0" i="0" u="none" strike="noStrike" cap="none" dirty="0" smtClean="0">
              <a:solidFill>
                <a:srgbClr val="5E5E5E"/>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2500"/>
              <a:buFont typeface="Belleza"/>
              <a:buNone/>
            </a:pPr>
            <a:r>
              <a:rPr lang="en-US" sz="2500" b="0" i="0" u="none" strike="noStrike" cap="none" dirty="0" smtClean="0">
                <a:solidFill>
                  <a:srgbClr val="000000"/>
                </a:solidFill>
                <a:latin typeface="Belleza"/>
                <a:ea typeface="Belleza"/>
                <a:cs typeface="Belleza"/>
                <a:sym typeface="Belleza"/>
              </a:rPr>
              <a:t>Audio-visual aids </a:t>
            </a:r>
            <a:r>
              <a:rPr lang="en-US" sz="2500" b="0" i="0" u="none" strike="noStrike" cap="none" dirty="0" smtClean="0">
                <a:solidFill>
                  <a:srgbClr val="000000"/>
                </a:solidFill>
                <a:latin typeface="Times New Roman"/>
                <a:ea typeface="Times New Roman"/>
                <a:cs typeface="Times New Roman"/>
                <a:sym typeface="Times New Roman"/>
              </a:rPr>
              <a:t>are used at regular intervals to develop the communicative skills of the students. And the documents of all the </a:t>
            </a:r>
            <a:r>
              <a:rPr lang="en-US" sz="2500" b="0" i="0" u="none" strike="noStrike" cap="none" dirty="0" smtClean="0">
                <a:solidFill>
                  <a:srgbClr val="000000"/>
                </a:solidFill>
                <a:latin typeface="Belleza"/>
                <a:ea typeface="Belleza"/>
                <a:cs typeface="Belleza"/>
                <a:sym typeface="Belleza"/>
              </a:rPr>
              <a:t>genres</a:t>
            </a:r>
            <a:r>
              <a:rPr lang="en-US" sz="2500" b="0" i="0" u="none" strike="noStrike" cap="none" dirty="0" smtClean="0">
                <a:solidFill>
                  <a:srgbClr val="000000"/>
                </a:solidFill>
                <a:latin typeface="Times New Roman"/>
                <a:ea typeface="Times New Roman"/>
                <a:cs typeface="Times New Roman"/>
                <a:sym typeface="Times New Roman"/>
              </a:rPr>
              <a:t> are included in the teaching of </a:t>
            </a:r>
            <a:r>
              <a:rPr lang="en-US" sz="2500" b="0" i="0" u="none" strike="noStrike" cap="none" dirty="0" err="1" smtClean="0">
                <a:solidFill>
                  <a:srgbClr val="000000"/>
                </a:solidFill>
                <a:latin typeface="Times New Roman"/>
                <a:ea typeface="Times New Roman"/>
                <a:cs typeface="Times New Roman"/>
                <a:sym typeface="Times New Roman"/>
              </a:rPr>
              <a:t>french</a:t>
            </a:r>
            <a:r>
              <a:rPr lang="en-US" sz="2500" b="0" i="0" u="none" strike="noStrike" cap="none" dirty="0" smtClean="0">
                <a:solidFill>
                  <a:srgbClr val="000000"/>
                </a:solidFill>
                <a:latin typeface="Times New Roman"/>
                <a:ea typeface="Times New Roman"/>
                <a:cs typeface="Times New Roman"/>
                <a:sym typeface="Times New Roman"/>
              </a:rPr>
              <a:t> to bring in the diversity of documents in the classroom.</a:t>
            </a:r>
            <a:endParaRPr dirty="0"/>
          </a:p>
        </p:txBody>
      </p:sp>
      <p:pic>
        <p:nvPicPr>
          <p:cNvPr id="141" name="Google Shape;141;p27"/>
          <p:cNvPicPr preferRelativeResize="0"/>
          <p:nvPr/>
        </p:nvPicPr>
        <p:blipFill rotWithShape="1">
          <a:blip r:embed="rId3">
            <a:alphaModFix/>
          </a:blip>
          <a:srcRect/>
          <a:stretch/>
        </p:blipFill>
        <p:spPr>
          <a:xfrm>
            <a:off x="3572518" y="4955669"/>
            <a:ext cx="5413772" cy="4105304"/>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9"/>
          <p:cNvSpPr/>
          <p:nvPr/>
        </p:nvSpPr>
        <p:spPr>
          <a:xfrm>
            <a:off x="3735878" y="3070514"/>
            <a:ext cx="5033820" cy="4874170"/>
          </a:xfrm>
          <a:prstGeom prst="ellipse">
            <a:avLst/>
          </a:prstGeom>
          <a:blipFill rotWithShape="1">
            <a:blip r:embed="rId3">
              <a:alphaModFix/>
            </a:blip>
            <a:stretch>
              <a:fillRect/>
            </a:stretch>
          </a:blipFill>
          <a:ln>
            <a:noFill/>
          </a:ln>
          <a:effectLst>
            <a:outerShdw blurRad="381000" dist="119618" rotWithShape="0">
              <a:srgbClr val="000000">
                <a:alpha val="74901"/>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5514"/>
              <a:buFont typeface="Calibri"/>
              <a:buNone/>
            </a:pPr>
            <a:r>
              <a:rPr lang="en-US" sz="2800" b="1" i="0" u="none" strike="noStrike" cap="none" dirty="0">
                <a:solidFill>
                  <a:srgbClr val="000000"/>
                </a:solidFill>
                <a:latin typeface="Calibri"/>
                <a:ea typeface="Calibri"/>
                <a:cs typeface="Calibri"/>
                <a:sym typeface="Calibri"/>
              </a:rPr>
              <a:t>EDUCATIONAL TOOLS</a:t>
            </a:r>
            <a:endParaRPr sz="2800" dirty="0"/>
          </a:p>
        </p:txBody>
      </p:sp>
      <p:sp>
        <p:nvSpPr>
          <p:cNvPr id="152" name="Google Shape;152;p29"/>
          <p:cNvSpPr/>
          <p:nvPr/>
        </p:nvSpPr>
        <p:spPr>
          <a:xfrm>
            <a:off x="401540" y="1616979"/>
            <a:ext cx="3368773" cy="3480482"/>
          </a:xfrm>
          <a:prstGeom prst="ellipse">
            <a:avLst/>
          </a:prstGeom>
          <a:blipFill rotWithShape="1">
            <a:blip r:embed="rId3">
              <a:alphaModFix/>
            </a:blip>
            <a:stretch>
              <a:fillRect/>
            </a:stretch>
          </a:blipFill>
          <a:ln w="127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500"/>
              <a:buFont typeface="Belleza"/>
              <a:buNone/>
            </a:pPr>
            <a:r>
              <a:rPr lang="en-US" sz="3500" b="0" i="0" u="none" strike="noStrike" cap="none">
                <a:solidFill>
                  <a:srgbClr val="000000"/>
                </a:solidFill>
                <a:latin typeface="Belleza"/>
                <a:ea typeface="Belleza"/>
                <a:cs typeface="Belleza"/>
                <a:sym typeface="Belleza"/>
              </a:rPr>
              <a:t>INTERNET FACILITY</a:t>
            </a:r>
            <a:endParaRPr/>
          </a:p>
        </p:txBody>
      </p:sp>
      <p:sp>
        <p:nvSpPr>
          <p:cNvPr id="153" name="Google Shape;153;p29"/>
          <p:cNvSpPr/>
          <p:nvPr/>
        </p:nvSpPr>
        <p:spPr>
          <a:xfrm>
            <a:off x="8511140" y="986095"/>
            <a:ext cx="4143202" cy="4172878"/>
          </a:xfrm>
          <a:prstGeom prst="ellipse">
            <a:avLst/>
          </a:prstGeom>
          <a:blipFill rotWithShape="1">
            <a:blip r:embed="rId3">
              <a:alphaModFix/>
            </a:blip>
            <a:stretch>
              <a:fillRect/>
            </a:stretch>
          </a:blipFill>
          <a:ln w="127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500"/>
              <a:buFont typeface="Belleza"/>
              <a:buNone/>
            </a:pPr>
            <a:r>
              <a:rPr lang="en-US" sz="3500" b="0" i="0" u="none" strike="noStrike" cap="none" dirty="0" smtClean="0">
                <a:solidFill>
                  <a:srgbClr val="000000"/>
                </a:solidFill>
                <a:latin typeface="Belleza"/>
                <a:ea typeface="Belleza"/>
                <a:cs typeface="Belleza"/>
                <a:sym typeface="Belleza"/>
              </a:rPr>
              <a:t>INTERACTIVE TEACHING SITES : MENTIMETER, PADLET…</a:t>
            </a:r>
            <a:endParaRPr dirty="0"/>
          </a:p>
        </p:txBody>
      </p:sp>
      <p:sp>
        <p:nvSpPr>
          <p:cNvPr id="154" name="Google Shape;154;p29"/>
          <p:cNvSpPr/>
          <p:nvPr/>
        </p:nvSpPr>
        <p:spPr>
          <a:xfrm>
            <a:off x="472356" y="5923281"/>
            <a:ext cx="3562405" cy="3590866"/>
          </a:xfrm>
          <a:prstGeom prst="ellipse">
            <a:avLst/>
          </a:prstGeom>
          <a:blipFill rotWithShape="1">
            <a:blip r:embed="rId3">
              <a:alphaModFix/>
            </a:blip>
            <a:stretch>
              <a:fillRect/>
            </a:stretch>
          </a:blipFill>
          <a:ln w="127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516"/>
              <a:buFont typeface="Belleza"/>
              <a:buNone/>
            </a:pPr>
            <a:r>
              <a:rPr lang="en-US" sz="3516" dirty="0" smtClean="0">
                <a:latin typeface="Belleza"/>
                <a:ea typeface="Belleza"/>
                <a:cs typeface="Belleza"/>
                <a:sym typeface="Belleza"/>
              </a:rPr>
              <a:t>LED</a:t>
            </a:r>
            <a:r>
              <a:rPr lang="en-US" sz="3516" b="0" i="0" u="none" strike="noStrike" cap="none" dirty="0" smtClean="0">
                <a:solidFill>
                  <a:srgbClr val="000000"/>
                </a:solidFill>
                <a:latin typeface="Belleza"/>
                <a:ea typeface="Belleza"/>
                <a:cs typeface="Belleza"/>
                <a:sym typeface="Belleza"/>
              </a:rPr>
              <a:t> </a:t>
            </a:r>
            <a:r>
              <a:rPr lang="en-US" sz="3516" b="0" i="0" u="none" strike="noStrike" cap="none" dirty="0">
                <a:solidFill>
                  <a:srgbClr val="000000"/>
                </a:solidFill>
                <a:latin typeface="Belleza"/>
                <a:ea typeface="Belleza"/>
                <a:cs typeface="Belleza"/>
                <a:sym typeface="Belleza"/>
              </a:rPr>
              <a:t>PROJECTOR</a:t>
            </a:r>
            <a:endParaRPr dirty="0"/>
          </a:p>
        </p:txBody>
      </p:sp>
      <p:sp>
        <p:nvSpPr>
          <p:cNvPr id="155" name="Google Shape;155;p29"/>
          <p:cNvSpPr/>
          <p:nvPr/>
        </p:nvSpPr>
        <p:spPr>
          <a:xfrm>
            <a:off x="8560812" y="5978473"/>
            <a:ext cx="3669440" cy="3480482"/>
          </a:xfrm>
          <a:prstGeom prst="ellipse">
            <a:avLst/>
          </a:prstGeom>
          <a:blipFill rotWithShape="1">
            <a:blip r:embed="rId3">
              <a:alphaModFix/>
            </a:blip>
            <a:stretch>
              <a:fillRect/>
            </a:stretch>
          </a:blipFill>
          <a:ln w="127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500"/>
              <a:buFont typeface="Belleza"/>
              <a:buNone/>
            </a:pPr>
            <a:r>
              <a:rPr lang="en-US" sz="3500" b="0" i="0" u="none" strike="noStrike" cap="none">
                <a:solidFill>
                  <a:srgbClr val="000000"/>
                </a:solidFill>
                <a:latin typeface="Belleza"/>
                <a:ea typeface="Belleza"/>
                <a:cs typeface="Belleza"/>
                <a:sym typeface="Belleza"/>
              </a:rPr>
              <a:t>WHITE BOARDS</a:t>
            </a:r>
            <a:endParaRPr/>
          </a:p>
        </p:txBody>
      </p:sp>
      <p:sp>
        <p:nvSpPr>
          <p:cNvPr id="156" name="Google Shape;156;p29"/>
          <p:cNvSpPr/>
          <p:nvPr/>
        </p:nvSpPr>
        <p:spPr>
          <a:xfrm>
            <a:off x="4802441" y="331566"/>
            <a:ext cx="2676571" cy="2479036"/>
          </a:xfrm>
          <a:prstGeom prst="ellipse">
            <a:avLst/>
          </a:prstGeom>
          <a:blipFill rotWithShape="1">
            <a:blip r:embed="rId3">
              <a:alphaModFix/>
            </a:blip>
            <a:stretch>
              <a:fillRect/>
            </a:stretch>
          </a:blipFill>
          <a:ln w="127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500"/>
              <a:buFont typeface="Belleza"/>
              <a:buNone/>
            </a:pPr>
            <a:r>
              <a:rPr lang="en-US" sz="3500" b="0" i="0" u="none" strike="noStrike" cap="none" dirty="0" smtClean="0">
                <a:solidFill>
                  <a:srgbClr val="000000"/>
                </a:solidFill>
                <a:latin typeface="Belleza"/>
                <a:ea typeface="Belleza"/>
                <a:cs typeface="Belleza"/>
                <a:sym typeface="Belleza"/>
              </a:rPr>
              <a:t>LAPTOP</a:t>
            </a:r>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armony">
  <a:themeElements>
    <a:clrScheme name="Harmony">
      <a:dk1>
        <a:srgbClr val="5E5E5E"/>
      </a:dk1>
      <a:lt1>
        <a:srgbClr val="5E0033"/>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armony">
  <a:themeElements>
    <a:clrScheme name="Harmony">
      <a:dk1>
        <a:srgbClr val="000000"/>
      </a:dk1>
      <a:lt1>
        <a:srgbClr val="FFFFFF"/>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2503</Words>
  <Application>Microsoft Office PowerPoint</Application>
  <PresentationFormat>Custom</PresentationFormat>
  <Paragraphs>372</Paragraphs>
  <Slides>48</Slides>
  <Notes>48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Libre Baskerville</vt:lpstr>
      <vt:lpstr>Belleza</vt:lpstr>
      <vt:lpstr>Helvetica Neue</vt:lpstr>
      <vt:lpstr>Calibri</vt:lpstr>
      <vt:lpstr>Arial</vt:lpstr>
      <vt:lpstr>Hoefler Text</vt:lpstr>
      <vt:lpstr>Times New Roman</vt:lpstr>
      <vt:lpstr>Noto Sans Symbols</vt:lpstr>
      <vt:lpstr>Constantia</vt:lpstr>
      <vt:lpstr>Harmony</vt:lpstr>
      <vt:lpstr>B.A. (PROG)</vt:lpstr>
      <vt:lpstr>Introduction  The B.A.(Pass) Course, now B.A(Prog) and English Hons were the only courses offered by the college  in 1968 having 116 students.    Today it is the biggest department of the college having around 900 students enrolled in 15 discipline combinations.</vt:lpstr>
      <vt:lpstr>Faculty details of the B.A. (prog.) Department which do not have honours</vt:lpstr>
      <vt:lpstr>Faculty Contributions  Dr. Pavitra Bhardwaj  ·    Delivered a lecture at Refresher Course HRDC, University of Rajasthan on “Human Resource Development in IT Industry : A Leverage to sustainable Development of India” Delivered around Fifty e-lectures at the Consortium for Education through Communication (CEC), UGC, Delhi on various topics related to Management and Computer Science  Delivered a  lecture on "Human Resource Development in the Indian IT Industry : A leverage to Sustainable Development of  SAARC Region" at the SAARC Workshop organised by SHRDC, Pakistan and MHRD, Govt of India, Delhi, April 2015.  Delivered a lecture on "ICT for enhancing the accessibility and quality of Education in India a roadmap for SAARC Countries" at the SAARC Workshop organised by SHRDC, Pakistan and MH RD, Govt of India, Delhi, August 2015. </vt:lpstr>
      <vt:lpstr>Faculty details of the B.A. (Prog.) Departments which do not have honours</vt:lpstr>
      <vt:lpstr>Awards/ Achievements/Recognitions received by teachers</vt:lpstr>
      <vt:lpstr>Eminent academicians and resource persons invited</vt:lpstr>
      <vt:lpstr>TEACHING METHODOLOGY</vt:lpstr>
      <vt:lpstr>PowerPoint Presentation</vt:lpstr>
      <vt:lpstr>  Learning Outcome  Students of B.A(P) CA III year had created gaming software using Python as the programming language. Students of B.A(P)CA II year made websites using HTML and JavaScript and Animation movies using tools such as Animator and Flash. Students of Computer application make use of Open Source software such as GIMP for image editing.   </vt:lpstr>
      <vt:lpstr>Publications by the Faculty</vt:lpstr>
      <vt:lpstr> Alumni Report - Facebook page dedicated to the B.A. Prog students of JMC - Alumni invited for lectures: Prachi Gangwani - Yoga and Mental Health Neeti Paul - Vice President Star sports spoke on alternative job opportunities Dr. Sanchi Rai - On “ No Stopping after B.A.”</vt:lpstr>
      <vt:lpstr>Departmental meetings  - Departmental meetings are held twice a month to discuss various departmental needs.</vt:lpstr>
      <vt:lpstr>Participation of students in extra curricular activities </vt:lpstr>
      <vt:lpstr>PowerPoint Presentation</vt:lpstr>
      <vt:lpstr>PowerPoint Presentation</vt:lpstr>
      <vt:lpstr>PowerPoint Presentation</vt:lpstr>
      <vt:lpstr>Student Diversity</vt:lpstr>
      <vt:lpstr>Student Progression</vt:lpstr>
      <vt:lpstr>PowerPoint Presentation</vt:lpstr>
      <vt:lpstr>Outreach activities taken up by the department </vt:lpstr>
      <vt:lpstr>Mentor Ward System  - Each teacher of the department mentors a group of 20-25 students </vt:lpstr>
      <vt:lpstr>SWOC</vt:lpstr>
      <vt:lpstr>PowerPoint Presentation</vt:lpstr>
      <vt:lpstr> - e-waste disposal drive to be started in college. -Working to collaborate with an NGO for paper recycling. - Hold workshops on philosophical counselling. - Planning to have honors/ post graduation in Philosophy, French, Spanish and Computers. - Setting up a fully equipped language laboratory. - Course of basic French language skills for underprivileged children. - Alumni of BA Prog to be strengthened - Career Development Facilitation  - More Self-development workshops for students - Internships / Projects for students - Alumni meet to be held every year    </vt:lpstr>
      <vt:lpstr>Awards/ Achievements/Recognitions received by teachers</vt:lpstr>
      <vt:lpstr>Seminars/Conferences/Workshops organised</vt:lpstr>
      <vt:lpstr>Eminent academicians and resource persons invited</vt:lpstr>
      <vt:lpstr>TEACHING METHODOLOGY</vt:lpstr>
      <vt:lpstr>  Learning Outcome  Students of B.A(P) CA III year had created gaming software using Python as the programming language. Students of B.A(P)CA II year made websites using HTML and JavaScript and Animation movies using tools such as Animator and Flash. Students of Computer application make use of Open Source software such as GIMP for image editing.   </vt:lpstr>
      <vt:lpstr>PowerPoint Presentation</vt:lpstr>
      <vt:lpstr>Publications by the Faculty</vt:lpstr>
      <vt:lpstr>Major/minor research projects undertaken by the members</vt:lpstr>
      <vt:lpstr>Alumni Report   - Facebook page dedicated to the B.A. Prog students of JMC - Alumni invited for lectures: Prachi Gangwani - Yoga and Mental Health Neeti Paul - Vice President Star sports spoke on alternative job opportunities Dr. Sanchi Rai - On “ No Stopping after B.A.”</vt:lpstr>
      <vt:lpstr>Departmental meetings  - Departmental meetings are held twice a month to discuss various departmental needs.</vt:lpstr>
      <vt:lpstr>Participation of students in extra curricular activities </vt:lpstr>
      <vt:lpstr>PowerPoint Presentation</vt:lpstr>
      <vt:lpstr>PowerPoint Presentation</vt:lpstr>
      <vt:lpstr>PowerPoint Presentation</vt:lpstr>
      <vt:lpstr>Student Diversity</vt:lpstr>
      <vt:lpstr>Student Progression</vt:lpstr>
      <vt:lpstr>PowerPoint Presentation</vt:lpstr>
      <vt:lpstr>Outreach activities taken up by the department </vt:lpstr>
      <vt:lpstr>Mentor Ward System  - Each teacher of the department mentors a group of 20-25 students - Parent teacher meeting is held to update the parents of the       progression of their ward.</vt:lpstr>
      <vt:lpstr>SWOC</vt:lpstr>
      <vt:lpstr>PowerPoint Presentation</vt:lpstr>
      <vt:lpstr> - e-waste disposal drive to be started in college. -Working to collaborate with an NGO for paper recycling. - Hold workshops on philosophical counselling. - Planning to have honors/ post graduation in Philosophy, French, Spanish and Computers. - Setting up a fully equipped language laboratory. - Course of basic French language skills for underprivileged children. - Alumni of BA Prog to be strengthened - Career Development Facilitation  - More Self-development workshops for students - Internships / Projects for students - Alumni meet to be held every year    </vt:lpstr>
      <vt:lpstr>SEminars ( resource person) Dr. Roshan P Xalxo -Kamala Nehru College-Anti-Plagiarism &amp; Reference , 18-08-2017  -Kamla Nehru College- DELNET-Resouces  &amp; Services, 5/5/17  - IIT Kanpur (HSS)- Concepts in Philosophy of Science, 6-8 Jan 2017  DR. Shweta Paradkar- Kalindi College - A Paradigm Shift Towards Empowerment of Women, 3-4 Feb,2017   Seminars attended - Preeti mam  - 2017- ICPR sponsored international conference on “ Language, Emotion, Art “ - 2017 - ICPR sponsored international Conference on “ shri Rama Krishna and his teachings” - 2018 - (?)  SPC- seminar in JMC conducted by Commerce dptt.  - IATF - 2019 - Hotskills- 2018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 (PROG)</dc:title>
  <dc:creator>JMC NAAC</dc:creator>
  <cp:lastModifiedBy>JMC NAAC</cp:lastModifiedBy>
  <cp:revision>12</cp:revision>
  <dcterms:modified xsi:type="dcterms:W3CDTF">2019-06-06T07:17:23Z</dcterms:modified>
</cp:coreProperties>
</file>